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A60970-AB7F-4AAA-BF62-87661FFEDBF9}" type="doc">
      <dgm:prSet loTypeId="urn:microsoft.com/office/officeart/2005/8/layout/hList7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0AE7B36D-86A6-486D-94AD-9175801225E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705405E-7F08-4C32-A775-F996A21FBDB6}" type="parTrans" cxnId="{220C79B5-07AF-4309-93F3-A8411C840BF5}">
      <dgm:prSet/>
      <dgm:spPr/>
      <dgm:t>
        <a:bodyPr/>
        <a:lstStyle/>
        <a:p>
          <a:endParaRPr lang="zh-TW" altLang="en-US"/>
        </a:p>
      </dgm:t>
    </dgm:pt>
    <dgm:pt modelId="{C5F150EE-5E97-494E-BFDC-75D2DA4E14D5}" type="sibTrans" cxnId="{220C79B5-07AF-4309-93F3-A8411C840BF5}">
      <dgm:prSet/>
      <dgm:spPr/>
      <dgm:t>
        <a:bodyPr/>
        <a:lstStyle/>
        <a:p>
          <a:endParaRPr lang="zh-TW" altLang="en-US"/>
        </a:p>
      </dgm:t>
    </dgm:pt>
    <dgm:pt modelId="{6ADE7C6E-3AB6-4352-88AF-0CB048B188C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D3D19F7B-DAFC-474D-B1B6-3FFB58F009CA}" type="parTrans" cxnId="{4F1366C5-6A36-40C9-AF9C-F1E24652F169}">
      <dgm:prSet/>
      <dgm:spPr/>
      <dgm:t>
        <a:bodyPr/>
        <a:lstStyle/>
        <a:p>
          <a:endParaRPr lang="zh-TW" altLang="en-US"/>
        </a:p>
      </dgm:t>
    </dgm:pt>
    <dgm:pt modelId="{7FAB8ABB-94F0-414A-B9DE-A062B78739B4}" type="sibTrans" cxnId="{4F1366C5-6A36-40C9-AF9C-F1E24652F169}">
      <dgm:prSet/>
      <dgm:spPr/>
      <dgm:t>
        <a:bodyPr/>
        <a:lstStyle/>
        <a:p>
          <a:endParaRPr lang="zh-TW" altLang="en-US"/>
        </a:p>
      </dgm:t>
    </dgm:pt>
    <dgm:pt modelId="{F88A2E9A-75BE-4A21-AA9D-D2C3DD9A827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75CE26B5-A61B-4FA6-A94D-C6CB57E49D0F}" type="parTrans" cxnId="{2D86284C-43F1-4419-8E96-BA2724CE1A31}">
      <dgm:prSet/>
      <dgm:spPr/>
      <dgm:t>
        <a:bodyPr/>
        <a:lstStyle/>
        <a:p>
          <a:endParaRPr lang="zh-TW" altLang="en-US"/>
        </a:p>
      </dgm:t>
    </dgm:pt>
    <dgm:pt modelId="{A665BEB6-8CAB-432D-9A18-4A4E19ED68E2}" type="sibTrans" cxnId="{2D86284C-43F1-4419-8E96-BA2724CE1A31}">
      <dgm:prSet/>
      <dgm:spPr/>
      <dgm:t>
        <a:bodyPr/>
        <a:lstStyle/>
        <a:p>
          <a:endParaRPr lang="zh-TW" altLang="en-US"/>
        </a:p>
      </dgm:t>
    </dgm:pt>
    <dgm:pt modelId="{5551BE81-194A-46C2-AB10-C2C7B4B7036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E8CC209-9510-40DF-865C-AA14AD8C7DB8}" type="parTrans" cxnId="{29778836-F808-4216-AF52-F02CE3DEE150}">
      <dgm:prSet/>
      <dgm:spPr/>
      <dgm:t>
        <a:bodyPr/>
        <a:lstStyle/>
        <a:p>
          <a:endParaRPr lang="zh-TW" altLang="en-US"/>
        </a:p>
      </dgm:t>
    </dgm:pt>
    <dgm:pt modelId="{24D9CEB6-FB46-4C5E-AC84-602D4AA8887E}" type="sibTrans" cxnId="{29778836-F808-4216-AF52-F02CE3DEE150}">
      <dgm:prSet/>
      <dgm:spPr/>
      <dgm:t>
        <a:bodyPr/>
        <a:lstStyle/>
        <a:p>
          <a:endParaRPr lang="zh-TW" altLang="en-US"/>
        </a:p>
      </dgm:t>
    </dgm:pt>
    <dgm:pt modelId="{C62B8AFB-49E4-4882-A907-4D4A9B5763BD}" type="pres">
      <dgm:prSet presAssocID="{27A60970-AB7F-4AAA-BF62-87661FFEDBF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2FD06EE-4C07-44E0-A941-00887FF8AFCB}" type="pres">
      <dgm:prSet presAssocID="{27A60970-AB7F-4AAA-BF62-87661FFEDBF9}" presName="fgShape" presStyleLbl="fgShp" presStyleIdx="0" presStyleCnt="1"/>
      <dgm:spPr/>
    </dgm:pt>
    <dgm:pt modelId="{23279532-873D-4259-A2EB-2DB3374C37E3}" type="pres">
      <dgm:prSet presAssocID="{27A60970-AB7F-4AAA-BF62-87661FFEDBF9}" presName="linComp" presStyleCnt="0"/>
      <dgm:spPr/>
    </dgm:pt>
    <dgm:pt modelId="{16177899-2F94-40AD-AC1B-FDA0AD0C5FF5}" type="pres">
      <dgm:prSet presAssocID="{0AE7B36D-86A6-486D-94AD-9175801225EA}" presName="compNode" presStyleCnt="0"/>
      <dgm:spPr/>
    </dgm:pt>
    <dgm:pt modelId="{ED6988D3-9D1B-48C6-87E2-B3FA9519207C}" type="pres">
      <dgm:prSet presAssocID="{0AE7B36D-86A6-486D-94AD-9175801225E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E1D2D27-CECA-4099-8BEC-32F83A5B423A}" type="pres">
      <dgm:prSet presAssocID="{0AE7B36D-86A6-486D-94AD-9175801225E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1F373A-C14F-4AE0-B084-BA61B57A9D42}" type="pres">
      <dgm:prSet presAssocID="{0AE7B36D-86A6-486D-94AD-9175801225EA}" presName="invisiNode" presStyleLbl="node1" presStyleIdx="0" presStyleCnt="4"/>
      <dgm:spPr/>
    </dgm:pt>
    <dgm:pt modelId="{123B0231-76F6-4DBC-B3C0-38204B523607}" type="pres">
      <dgm:prSet presAssocID="{0AE7B36D-86A6-486D-94AD-9175801225EA}" presName="imagNode" presStyleLbl="fgImgPlace1" presStyleIdx="0" presStyleCnt="4"/>
      <dgm:spPr/>
    </dgm:pt>
    <dgm:pt modelId="{FA562E08-45FE-4278-837E-544551472752}" type="pres">
      <dgm:prSet presAssocID="{C5F150EE-5E97-494E-BFDC-75D2DA4E14D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F4CC714-5228-4501-B0D9-2BF28C4F9190}" type="pres">
      <dgm:prSet presAssocID="{6ADE7C6E-3AB6-4352-88AF-0CB048B188CF}" presName="compNode" presStyleCnt="0"/>
      <dgm:spPr/>
    </dgm:pt>
    <dgm:pt modelId="{666095DA-2D72-46C5-B94A-78ADA9228381}" type="pres">
      <dgm:prSet presAssocID="{6ADE7C6E-3AB6-4352-88AF-0CB048B188C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661039F-4F55-41FB-8F80-33CFECA5B020}" type="pres">
      <dgm:prSet presAssocID="{6ADE7C6E-3AB6-4352-88AF-0CB048B188C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D6698A-6EB2-4CF5-8995-B3E931DEB498}" type="pres">
      <dgm:prSet presAssocID="{6ADE7C6E-3AB6-4352-88AF-0CB048B188CF}" presName="invisiNode" presStyleLbl="node1" presStyleIdx="1" presStyleCnt="4"/>
      <dgm:spPr/>
    </dgm:pt>
    <dgm:pt modelId="{ABDD2B3E-D84A-45F6-9C92-2D1CBA275770}" type="pres">
      <dgm:prSet presAssocID="{6ADE7C6E-3AB6-4352-88AF-0CB048B188CF}" presName="imagNode" presStyleLbl="fgImgPlace1" presStyleIdx="1" presStyleCnt="4"/>
      <dgm:spPr/>
    </dgm:pt>
    <dgm:pt modelId="{C7B7309B-BD69-40E1-B8A6-13C8E8C3CB9D}" type="pres">
      <dgm:prSet presAssocID="{7FAB8ABB-94F0-414A-B9DE-A062B78739B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81CDE23-B0B0-4B25-8C88-34E758607311}" type="pres">
      <dgm:prSet presAssocID="{F88A2E9A-75BE-4A21-AA9D-D2C3DD9A8275}" presName="compNode" presStyleCnt="0"/>
      <dgm:spPr/>
    </dgm:pt>
    <dgm:pt modelId="{70C950F5-35C5-48EC-BCAC-0B65AF67BF93}" type="pres">
      <dgm:prSet presAssocID="{F88A2E9A-75BE-4A21-AA9D-D2C3DD9A827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E51DCC2-85D6-4C3D-BE03-7716C8EE8263}" type="pres">
      <dgm:prSet presAssocID="{F88A2E9A-75BE-4A21-AA9D-D2C3DD9A827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01F6F8-7629-4AEB-B871-731D5916D8D2}" type="pres">
      <dgm:prSet presAssocID="{F88A2E9A-75BE-4A21-AA9D-D2C3DD9A8275}" presName="invisiNode" presStyleLbl="node1" presStyleIdx="2" presStyleCnt="4"/>
      <dgm:spPr/>
    </dgm:pt>
    <dgm:pt modelId="{881EA12B-BF50-421A-AA81-619DDCFA1AA3}" type="pres">
      <dgm:prSet presAssocID="{F88A2E9A-75BE-4A21-AA9D-D2C3DD9A8275}" presName="imagNode" presStyleLbl="fgImgPlace1" presStyleIdx="2" presStyleCnt="4"/>
      <dgm:spPr/>
    </dgm:pt>
    <dgm:pt modelId="{510E2DFA-012C-4128-8304-2C5DA0ECED17}" type="pres">
      <dgm:prSet presAssocID="{A665BEB6-8CAB-432D-9A18-4A4E19ED68E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7C65218-4E6A-49FD-9344-19E7C88D77B2}" type="pres">
      <dgm:prSet presAssocID="{5551BE81-194A-46C2-AB10-C2C7B4B7036E}" presName="compNode" presStyleCnt="0"/>
      <dgm:spPr/>
    </dgm:pt>
    <dgm:pt modelId="{80D164ED-4879-4E90-930C-8077768EEAAB}" type="pres">
      <dgm:prSet presAssocID="{5551BE81-194A-46C2-AB10-C2C7B4B7036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AD56506-2F80-4B3B-A2D6-DEB14DCFD974}" type="pres">
      <dgm:prSet presAssocID="{5551BE81-194A-46C2-AB10-C2C7B4B7036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ABCC58-7F1C-43C6-AC01-6AFBFD183C73}" type="pres">
      <dgm:prSet presAssocID="{5551BE81-194A-46C2-AB10-C2C7B4B7036E}" presName="invisiNode" presStyleLbl="node1" presStyleIdx="3" presStyleCnt="4"/>
      <dgm:spPr/>
    </dgm:pt>
    <dgm:pt modelId="{F5095843-440D-4D3B-96CC-BBCD06827303}" type="pres">
      <dgm:prSet presAssocID="{5551BE81-194A-46C2-AB10-C2C7B4B7036E}" presName="imagNode" presStyleLbl="fgImgPlace1" presStyleIdx="3" presStyleCnt="4"/>
      <dgm:spPr/>
    </dgm:pt>
  </dgm:ptLst>
  <dgm:cxnLst>
    <dgm:cxn modelId="{70DAA9E9-8F86-4AAB-A625-8E260F4C48B6}" type="presOf" srcId="{F88A2E9A-75BE-4A21-AA9D-D2C3DD9A8275}" destId="{BE51DCC2-85D6-4C3D-BE03-7716C8EE8263}" srcOrd="1" destOrd="0" presId="urn:microsoft.com/office/officeart/2005/8/layout/hList7"/>
    <dgm:cxn modelId="{2D86284C-43F1-4419-8E96-BA2724CE1A31}" srcId="{27A60970-AB7F-4AAA-BF62-87661FFEDBF9}" destId="{F88A2E9A-75BE-4A21-AA9D-D2C3DD9A8275}" srcOrd="2" destOrd="0" parTransId="{75CE26B5-A61B-4FA6-A94D-C6CB57E49D0F}" sibTransId="{A665BEB6-8CAB-432D-9A18-4A4E19ED68E2}"/>
    <dgm:cxn modelId="{B8A9FDBC-0B10-4DA3-99A2-D8E111222AF4}" type="presOf" srcId="{27A60970-AB7F-4AAA-BF62-87661FFEDBF9}" destId="{C62B8AFB-49E4-4882-A907-4D4A9B5763BD}" srcOrd="0" destOrd="0" presId="urn:microsoft.com/office/officeart/2005/8/layout/hList7"/>
    <dgm:cxn modelId="{AC942380-1926-4484-8336-D0DB86E7FEC7}" type="presOf" srcId="{0AE7B36D-86A6-486D-94AD-9175801225EA}" destId="{ED6988D3-9D1B-48C6-87E2-B3FA9519207C}" srcOrd="0" destOrd="0" presId="urn:microsoft.com/office/officeart/2005/8/layout/hList7"/>
    <dgm:cxn modelId="{670B7F09-26B4-4C01-A53A-0E7A3A35CB8D}" type="presOf" srcId="{5551BE81-194A-46C2-AB10-C2C7B4B7036E}" destId="{4AD56506-2F80-4B3B-A2D6-DEB14DCFD974}" srcOrd="1" destOrd="0" presId="urn:microsoft.com/office/officeart/2005/8/layout/hList7"/>
    <dgm:cxn modelId="{DCFA2BFB-23E6-4D14-8F51-59BD83E6B932}" type="presOf" srcId="{0AE7B36D-86A6-486D-94AD-9175801225EA}" destId="{7E1D2D27-CECA-4099-8BEC-32F83A5B423A}" srcOrd="1" destOrd="0" presId="urn:microsoft.com/office/officeart/2005/8/layout/hList7"/>
    <dgm:cxn modelId="{1C5541C4-9FB4-4830-BB9F-3C47675DA41D}" type="presOf" srcId="{C5F150EE-5E97-494E-BFDC-75D2DA4E14D5}" destId="{FA562E08-45FE-4278-837E-544551472752}" srcOrd="0" destOrd="0" presId="urn:microsoft.com/office/officeart/2005/8/layout/hList7"/>
    <dgm:cxn modelId="{72DBC409-6303-403D-A62F-344970B19C34}" type="presOf" srcId="{5551BE81-194A-46C2-AB10-C2C7B4B7036E}" destId="{80D164ED-4879-4E90-930C-8077768EEAAB}" srcOrd="0" destOrd="0" presId="urn:microsoft.com/office/officeart/2005/8/layout/hList7"/>
    <dgm:cxn modelId="{C87B2A2D-A510-48E3-B9A1-F42F75BE2567}" type="presOf" srcId="{6ADE7C6E-3AB6-4352-88AF-0CB048B188CF}" destId="{F661039F-4F55-41FB-8F80-33CFECA5B020}" srcOrd="1" destOrd="0" presId="urn:microsoft.com/office/officeart/2005/8/layout/hList7"/>
    <dgm:cxn modelId="{2EC01E12-620A-4E43-B2DE-41D4849130F5}" type="presOf" srcId="{7FAB8ABB-94F0-414A-B9DE-A062B78739B4}" destId="{C7B7309B-BD69-40E1-B8A6-13C8E8C3CB9D}" srcOrd="0" destOrd="0" presId="urn:microsoft.com/office/officeart/2005/8/layout/hList7"/>
    <dgm:cxn modelId="{220C79B5-07AF-4309-93F3-A8411C840BF5}" srcId="{27A60970-AB7F-4AAA-BF62-87661FFEDBF9}" destId="{0AE7B36D-86A6-486D-94AD-9175801225EA}" srcOrd="0" destOrd="0" parTransId="{E705405E-7F08-4C32-A775-F996A21FBDB6}" sibTransId="{C5F150EE-5E97-494E-BFDC-75D2DA4E14D5}"/>
    <dgm:cxn modelId="{29778836-F808-4216-AF52-F02CE3DEE150}" srcId="{27A60970-AB7F-4AAA-BF62-87661FFEDBF9}" destId="{5551BE81-194A-46C2-AB10-C2C7B4B7036E}" srcOrd="3" destOrd="0" parTransId="{7E8CC209-9510-40DF-865C-AA14AD8C7DB8}" sibTransId="{24D9CEB6-FB46-4C5E-AC84-602D4AA8887E}"/>
    <dgm:cxn modelId="{8864D943-17B2-4B5D-89BD-C6D187885BBE}" type="presOf" srcId="{F88A2E9A-75BE-4A21-AA9D-D2C3DD9A8275}" destId="{70C950F5-35C5-48EC-BCAC-0B65AF67BF93}" srcOrd="0" destOrd="0" presId="urn:microsoft.com/office/officeart/2005/8/layout/hList7"/>
    <dgm:cxn modelId="{693D1567-C913-406F-9558-86DCE342F1D5}" type="presOf" srcId="{A665BEB6-8CAB-432D-9A18-4A4E19ED68E2}" destId="{510E2DFA-012C-4128-8304-2C5DA0ECED17}" srcOrd="0" destOrd="0" presId="urn:microsoft.com/office/officeart/2005/8/layout/hList7"/>
    <dgm:cxn modelId="{AD434802-E184-4CF4-A1B2-20EF4764042F}" type="presOf" srcId="{6ADE7C6E-3AB6-4352-88AF-0CB048B188CF}" destId="{666095DA-2D72-46C5-B94A-78ADA9228381}" srcOrd="0" destOrd="0" presId="urn:microsoft.com/office/officeart/2005/8/layout/hList7"/>
    <dgm:cxn modelId="{4F1366C5-6A36-40C9-AF9C-F1E24652F169}" srcId="{27A60970-AB7F-4AAA-BF62-87661FFEDBF9}" destId="{6ADE7C6E-3AB6-4352-88AF-0CB048B188CF}" srcOrd="1" destOrd="0" parTransId="{D3D19F7B-DAFC-474D-B1B6-3FFB58F009CA}" sibTransId="{7FAB8ABB-94F0-414A-B9DE-A062B78739B4}"/>
    <dgm:cxn modelId="{5985080C-BF8D-435E-8828-305573F3230F}" type="presParOf" srcId="{C62B8AFB-49E4-4882-A907-4D4A9B5763BD}" destId="{B2FD06EE-4C07-44E0-A941-00887FF8AFCB}" srcOrd="0" destOrd="0" presId="urn:microsoft.com/office/officeart/2005/8/layout/hList7"/>
    <dgm:cxn modelId="{20852A3E-5352-4036-9ECE-3B076DE60297}" type="presParOf" srcId="{C62B8AFB-49E4-4882-A907-4D4A9B5763BD}" destId="{23279532-873D-4259-A2EB-2DB3374C37E3}" srcOrd="1" destOrd="0" presId="urn:microsoft.com/office/officeart/2005/8/layout/hList7"/>
    <dgm:cxn modelId="{1E1C6017-F7E7-4335-BFC3-1FDA54613BA6}" type="presParOf" srcId="{23279532-873D-4259-A2EB-2DB3374C37E3}" destId="{16177899-2F94-40AD-AC1B-FDA0AD0C5FF5}" srcOrd="0" destOrd="0" presId="urn:microsoft.com/office/officeart/2005/8/layout/hList7"/>
    <dgm:cxn modelId="{0C340262-BF04-4F05-9FB4-CCFDFAA78BA6}" type="presParOf" srcId="{16177899-2F94-40AD-AC1B-FDA0AD0C5FF5}" destId="{ED6988D3-9D1B-48C6-87E2-B3FA9519207C}" srcOrd="0" destOrd="0" presId="urn:microsoft.com/office/officeart/2005/8/layout/hList7"/>
    <dgm:cxn modelId="{FF003DD9-A5F1-4A89-8564-82C9FBF6BB63}" type="presParOf" srcId="{16177899-2F94-40AD-AC1B-FDA0AD0C5FF5}" destId="{7E1D2D27-CECA-4099-8BEC-32F83A5B423A}" srcOrd="1" destOrd="0" presId="urn:microsoft.com/office/officeart/2005/8/layout/hList7"/>
    <dgm:cxn modelId="{E34642B7-8B29-4531-B11C-8ACE8763C039}" type="presParOf" srcId="{16177899-2F94-40AD-AC1B-FDA0AD0C5FF5}" destId="{E51F373A-C14F-4AE0-B084-BA61B57A9D42}" srcOrd="2" destOrd="0" presId="urn:microsoft.com/office/officeart/2005/8/layout/hList7"/>
    <dgm:cxn modelId="{83356160-5D3C-4D4B-AA5C-2FEBFD8F419E}" type="presParOf" srcId="{16177899-2F94-40AD-AC1B-FDA0AD0C5FF5}" destId="{123B0231-76F6-4DBC-B3C0-38204B523607}" srcOrd="3" destOrd="0" presId="urn:microsoft.com/office/officeart/2005/8/layout/hList7"/>
    <dgm:cxn modelId="{5F9D2F5C-1EFB-452A-9CEE-06AFD374F253}" type="presParOf" srcId="{23279532-873D-4259-A2EB-2DB3374C37E3}" destId="{FA562E08-45FE-4278-837E-544551472752}" srcOrd="1" destOrd="0" presId="urn:microsoft.com/office/officeart/2005/8/layout/hList7"/>
    <dgm:cxn modelId="{029AD9F6-4AD9-402A-AB71-7B15C0A3380E}" type="presParOf" srcId="{23279532-873D-4259-A2EB-2DB3374C37E3}" destId="{6F4CC714-5228-4501-B0D9-2BF28C4F9190}" srcOrd="2" destOrd="0" presId="urn:microsoft.com/office/officeart/2005/8/layout/hList7"/>
    <dgm:cxn modelId="{224421C2-F8CA-439D-A929-E2F5C942FB28}" type="presParOf" srcId="{6F4CC714-5228-4501-B0D9-2BF28C4F9190}" destId="{666095DA-2D72-46C5-B94A-78ADA9228381}" srcOrd="0" destOrd="0" presId="urn:microsoft.com/office/officeart/2005/8/layout/hList7"/>
    <dgm:cxn modelId="{77BD6E15-41BC-466E-9932-ADCC159B059A}" type="presParOf" srcId="{6F4CC714-5228-4501-B0D9-2BF28C4F9190}" destId="{F661039F-4F55-41FB-8F80-33CFECA5B020}" srcOrd="1" destOrd="0" presId="urn:microsoft.com/office/officeart/2005/8/layout/hList7"/>
    <dgm:cxn modelId="{5B1EA045-404B-41E8-8221-27278D581378}" type="presParOf" srcId="{6F4CC714-5228-4501-B0D9-2BF28C4F9190}" destId="{27D6698A-6EB2-4CF5-8995-B3E931DEB498}" srcOrd="2" destOrd="0" presId="urn:microsoft.com/office/officeart/2005/8/layout/hList7"/>
    <dgm:cxn modelId="{2A63B448-F3AC-40F8-AFF8-BF3FFB57ED64}" type="presParOf" srcId="{6F4CC714-5228-4501-B0D9-2BF28C4F9190}" destId="{ABDD2B3E-D84A-45F6-9C92-2D1CBA275770}" srcOrd="3" destOrd="0" presId="urn:microsoft.com/office/officeart/2005/8/layout/hList7"/>
    <dgm:cxn modelId="{10AB03AA-5B25-4A80-983A-8EA18C35729E}" type="presParOf" srcId="{23279532-873D-4259-A2EB-2DB3374C37E3}" destId="{C7B7309B-BD69-40E1-B8A6-13C8E8C3CB9D}" srcOrd="3" destOrd="0" presId="urn:microsoft.com/office/officeart/2005/8/layout/hList7"/>
    <dgm:cxn modelId="{25C648D4-8B5B-4DE0-A8F4-E00D12EF007D}" type="presParOf" srcId="{23279532-873D-4259-A2EB-2DB3374C37E3}" destId="{D81CDE23-B0B0-4B25-8C88-34E758607311}" srcOrd="4" destOrd="0" presId="urn:microsoft.com/office/officeart/2005/8/layout/hList7"/>
    <dgm:cxn modelId="{184AF7ED-6759-480D-A257-E40F2D48D8E0}" type="presParOf" srcId="{D81CDE23-B0B0-4B25-8C88-34E758607311}" destId="{70C950F5-35C5-48EC-BCAC-0B65AF67BF93}" srcOrd="0" destOrd="0" presId="urn:microsoft.com/office/officeart/2005/8/layout/hList7"/>
    <dgm:cxn modelId="{02D6C859-44ED-49AC-A5A4-C2BDF45D2019}" type="presParOf" srcId="{D81CDE23-B0B0-4B25-8C88-34E758607311}" destId="{BE51DCC2-85D6-4C3D-BE03-7716C8EE8263}" srcOrd="1" destOrd="0" presId="urn:microsoft.com/office/officeart/2005/8/layout/hList7"/>
    <dgm:cxn modelId="{E956627A-811B-449E-8472-C4D03628AB16}" type="presParOf" srcId="{D81CDE23-B0B0-4B25-8C88-34E758607311}" destId="{3201F6F8-7629-4AEB-B871-731D5916D8D2}" srcOrd="2" destOrd="0" presId="urn:microsoft.com/office/officeart/2005/8/layout/hList7"/>
    <dgm:cxn modelId="{5939BF38-4BA9-4409-B5E2-031C6727D4CA}" type="presParOf" srcId="{D81CDE23-B0B0-4B25-8C88-34E758607311}" destId="{881EA12B-BF50-421A-AA81-619DDCFA1AA3}" srcOrd="3" destOrd="0" presId="urn:microsoft.com/office/officeart/2005/8/layout/hList7"/>
    <dgm:cxn modelId="{7D9D9BF2-46B9-439E-BC75-C7F7F6B8FBCC}" type="presParOf" srcId="{23279532-873D-4259-A2EB-2DB3374C37E3}" destId="{510E2DFA-012C-4128-8304-2C5DA0ECED17}" srcOrd="5" destOrd="0" presId="urn:microsoft.com/office/officeart/2005/8/layout/hList7"/>
    <dgm:cxn modelId="{0DFE1571-374A-4A04-A14F-A0AD217EFE56}" type="presParOf" srcId="{23279532-873D-4259-A2EB-2DB3374C37E3}" destId="{E7C65218-4E6A-49FD-9344-19E7C88D77B2}" srcOrd="6" destOrd="0" presId="urn:microsoft.com/office/officeart/2005/8/layout/hList7"/>
    <dgm:cxn modelId="{6501C6C2-828D-4B89-AFC4-5AD2AD8B26E5}" type="presParOf" srcId="{E7C65218-4E6A-49FD-9344-19E7C88D77B2}" destId="{80D164ED-4879-4E90-930C-8077768EEAAB}" srcOrd="0" destOrd="0" presId="urn:microsoft.com/office/officeart/2005/8/layout/hList7"/>
    <dgm:cxn modelId="{BB389F61-0143-4C91-B578-C597F91C6BA9}" type="presParOf" srcId="{E7C65218-4E6A-49FD-9344-19E7C88D77B2}" destId="{4AD56506-2F80-4B3B-A2D6-DEB14DCFD974}" srcOrd="1" destOrd="0" presId="urn:microsoft.com/office/officeart/2005/8/layout/hList7"/>
    <dgm:cxn modelId="{C65BDA89-08D0-4F47-9DC3-57913BB4EB5D}" type="presParOf" srcId="{E7C65218-4E6A-49FD-9344-19E7C88D77B2}" destId="{A4ABCC58-7F1C-43C6-AC01-6AFBFD183C73}" srcOrd="2" destOrd="0" presId="urn:microsoft.com/office/officeart/2005/8/layout/hList7"/>
    <dgm:cxn modelId="{DE5580AE-24EB-4856-A594-37C82EE9F50A}" type="presParOf" srcId="{E7C65218-4E6A-49FD-9344-19E7C88D77B2}" destId="{F5095843-440D-4D3B-96CC-BBCD0682730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530B54-2A25-4506-80CF-FAFC81358533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43BEAFA-0C0B-463E-B613-247F51E327E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A223A46-5099-4A59-84BD-D91C8C30CDCA}" type="parTrans" cxnId="{F306112F-D5B3-41EF-8828-587CE7061987}">
      <dgm:prSet/>
      <dgm:spPr/>
      <dgm:t>
        <a:bodyPr/>
        <a:lstStyle/>
        <a:p>
          <a:endParaRPr lang="zh-TW" altLang="en-US"/>
        </a:p>
      </dgm:t>
    </dgm:pt>
    <dgm:pt modelId="{87493F24-86A2-42D0-ADCF-E14843CE9C2E}" type="sibTrans" cxnId="{F306112F-D5B3-41EF-8828-587CE7061987}">
      <dgm:prSet/>
      <dgm:spPr/>
      <dgm:t>
        <a:bodyPr/>
        <a:lstStyle/>
        <a:p>
          <a:endParaRPr lang="zh-TW" altLang="en-US"/>
        </a:p>
      </dgm:t>
    </dgm:pt>
    <dgm:pt modelId="{B3954E94-4FEF-417C-B35A-5720B716C09D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45B84BF5-CB43-4248-9EAF-220DDF57A0FD}" type="parTrans" cxnId="{8AAB6C95-9BC3-423D-92A9-B904BC5B418F}">
      <dgm:prSet/>
      <dgm:spPr/>
      <dgm:t>
        <a:bodyPr/>
        <a:lstStyle/>
        <a:p>
          <a:endParaRPr lang="zh-TW" altLang="en-US"/>
        </a:p>
      </dgm:t>
    </dgm:pt>
    <dgm:pt modelId="{27F93413-E782-45D1-B356-95D4BD3C522E}" type="sibTrans" cxnId="{8AAB6C95-9BC3-423D-92A9-B904BC5B418F}">
      <dgm:prSet/>
      <dgm:spPr/>
      <dgm:t>
        <a:bodyPr/>
        <a:lstStyle/>
        <a:p>
          <a:endParaRPr lang="zh-TW" altLang="en-US"/>
        </a:p>
      </dgm:t>
    </dgm:pt>
    <dgm:pt modelId="{C424578D-581C-42FA-9674-A93479DB2206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084D9F66-A795-41BD-899D-8B80F84AC076}" type="parTrans" cxnId="{798B4B17-F965-4947-9F0C-FBEDFEA7CB9B}">
      <dgm:prSet/>
      <dgm:spPr/>
      <dgm:t>
        <a:bodyPr/>
        <a:lstStyle/>
        <a:p>
          <a:endParaRPr lang="zh-TW" altLang="en-US"/>
        </a:p>
      </dgm:t>
    </dgm:pt>
    <dgm:pt modelId="{9BE5B32A-3245-4E0D-A3DC-5D16E2CD1DC2}" type="sibTrans" cxnId="{798B4B17-F965-4947-9F0C-FBEDFEA7CB9B}">
      <dgm:prSet/>
      <dgm:spPr/>
      <dgm:t>
        <a:bodyPr/>
        <a:lstStyle/>
        <a:p>
          <a:endParaRPr lang="zh-TW" altLang="en-US"/>
        </a:p>
      </dgm:t>
    </dgm:pt>
    <dgm:pt modelId="{84F84731-0A77-45D0-BB98-C4A63F40825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2A7D402-B039-469E-B9A2-962AD2EAA13A}" type="parTrans" cxnId="{E4CDE595-0882-4509-8C36-C917E1F6DFD8}">
      <dgm:prSet/>
      <dgm:spPr/>
      <dgm:t>
        <a:bodyPr/>
        <a:lstStyle/>
        <a:p>
          <a:endParaRPr lang="zh-TW" altLang="en-US"/>
        </a:p>
      </dgm:t>
    </dgm:pt>
    <dgm:pt modelId="{F152DB68-0F44-4049-8F96-A448411D4F10}" type="sibTrans" cxnId="{E4CDE595-0882-4509-8C36-C917E1F6DFD8}">
      <dgm:prSet/>
      <dgm:spPr/>
      <dgm:t>
        <a:bodyPr/>
        <a:lstStyle/>
        <a:p>
          <a:endParaRPr lang="zh-TW" altLang="en-US"/>
        </a:p>
      </dgm:t>
    </dgm:pt>
    <dgm:pt modelId="{557ACA81-F85A-434F-B9BD-FD00D0371401}" type="pres">
      <dgm:prSet presAssocID="{FB530B54-2A25-4506-80CF-FAFC81358533}" presName="rootNode" presStyleCnt="0">
        <dgm:presLayoutVars>
          <dgm:chMax/>
          <dgm:chPref/>
          <dgm:dir/>
          <dgm:animLvl val="lvl"/>
        </dgm:presLayoutVars>
      </dgm:prSet>
      <dgm:spPr/>
    </dgm:pt>
    <dgm:pt modelId="{CB088009-DF4A-402F-BC3C-633A4D373497}" type="pres">
      <dgm:prSet presAssocID="{043BEAFA-0C0B-463E-B613-247F51E327E1}" presName="composite" presStyleCnt="0"/>
      <dgm:spPr/>
    </dgm:pt>
    <dgm:pt modelId="{D560C77F-CE4A-44DB-897B-EEAAEB4FCCF0}" type="pres">
      <dgm:prSet presAssocID="{043BEAFA-0C0B-463E-B613-247F51E327E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C33FC12-5295-44E6-BB57-3E798097A594}" type="pres">
      <dgm:prSet presAssocID="{043BEAFA-0C0B-463E-B613-247F51E327E1}" presName="Image" presStyleLbl="bgImgPlace1" presStyleIdx="0" presStyleCnt="2"/>
      <dgm:spPr/>
    </dgm:pt>
    <dgm:pt modelId="{2589BEF5-3221-4A19-9059-4889B3F5321D}" type="pres">
      <dgm:prSet presAssocID="{043BEAFA-0C0B-463E-B613-247F51E327E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6648A14-91D9-46C5-B87D-C397917E305B}" type="pres">
      <dgm:prSet presAssocID="{87493F24-86A2-42D0-ADCF-E14843CE9C2E}" presName="sibTrans" presStyleCnt="0"/>
      <dgm:spPr/>
    </dgm:pt>
    <dgm:pt modelId="{DCE2DFAB-95F2-4ECE-B3FA-B504310F6F3B}" type="pres">
      <dgm:prSet presAssocID="{C424578D-581C-42FA-9674-A93479DB2206}" presName="composite" presStyleCnt="0"/>
      <dgm:spPr/>
    </dgm:pt>
    <dgm:pt modelId="{C81EDC79-4008-4DEF-82D1-6AA7EC6BEE2F}" type="pres">
      <dgm:prSet presAssocID="{C424578D-581C-42FA-9674-A93479DB220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A7FB80-2333-4966-A8F4-E62D50CA6080}" type="pres">
      <dgm:prSet presAssocID="{C424578D-581C-42FA-9674-A93479DB2206}" presName="Image" presStyleLbl="bgImgPlace1" presStyleIdx="1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97FD215-317A-4E74-96A2-5F01539DAB65}" type="pres">
      <dgm:prSet presAssocID="{C424578D-581C-42FA-9674-A93479DB220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89AF6F0-B2CB-493C-ADF3-D5707849B7EF}" type="presOf" srcId="{043BEAFA-0C0B-463E-B613-247F51E327E1}" destId="{D560C77F-CE4A-44DB-897B-EEAAEB4FCCF0}" srcOrd="0" destOrd="0" presId="urn:microsoft.com/office/officeart/2008/layout/TitledPictureBlocks"/>
    <dgm:cxn modelId="{798B4B17-F965-4947-9F0C-FBEDFEA7CB9B}" srcId="{FB530B54-2A25-4506-80CF-FAFC81358533}" destId="{C424578D-581C-42FA-9674-A93479DB2206}" srcOrd="1" destOrd="0" parTransId="{084D9F66-A795-41BD-899D-8B80F84AC076}" sibTransId="{9BE5B32A-3245-4E0D-A3DC-5D16E2CD1DC2}"/>
    <dgm:cxn modelId="{D89E947F-D239-434F-BBEC-DA7679244169}" type="presOf" srcId="{FB530B54-2A25-4506-80CF-FAFC81358533}" destId="{557ACA81-F85A-434F-B9BD-FD00D0371401}" srcOrd="0" destOrd="0" presId="urn:microsoft.com/office/officeart/2008/layout/TitledPictureBlocks"/>
    <dgm:cxn modelId="{E4CDE595-0882-4509-8C36-C917E1F6DFD8}" srcId="{C424578D-581C-42FA-9674-A93479DB2206}" destId="{84F84731-0A77-45D0-BB98-C4A63F40825D}" srcOrd="0" destOrd="0" parTransId="{32A7D402-B039-469E-B9A2-962AD2EAA13A}" sibTransId="{F152DB68-0F44-4049-8F96-A448411D4F10}"/>
    <dgm:cxn modelId="{BFB4D9A9-1D7C-425F-B025-7E56F19115E0}" type="presOf" srcId="{C424578D-581C-42FA-9674-A93479DB2206}" destId="{C81EDC79-4008-4DEF-82D1-6AA7EC6BEE2F}" srcOrd="0" destOrd="0" presId="urn:microsoft.com/office/officeart/2008/layout/TitledPictureBlocks"/>
    <dgm:cxn modelId="{2781420C-6EEC-4951-9BAC-40A737015BA7}" type="presOf" srcId="{B3954E94-4FEF-417C-B35A-5720B716C09D}" destId="{2589BEF5-3221-4A19-9059-4889B3F5321D}" srcOrd="0" destOrd="0" presId="urn:microsoft.com/office/officeart/2008/layout/TitledPictureBlocks"/>
    <dgm:cxn modelId="{8AAB6C95-9BC3-423D-92A9-B904BC5B418F}" srcId="{043BEAFA-0C0B-463E-B613-247F51E327E1}" destId="{B3954E94-4FEF-417C-B35A-5720B716C09D}" srcOrd="0" destOrd="0" parTransId="{45B84BF5-CB43-4248-9EAF-220DDF57A0FD}" sibTransId="{27F93413-E782-45D1-B356-95D4BD3C522E}"/>
    <dgm:cxn modelId="{84C2D811-55F0-4BFC-B2C9-6CA3E8F46D46}" type="presOf" srcId="{84F84731-0A77-45D0-BB98-C4A63F40825D}" destId="{497FD215-317A-4E74-96A2-5F01539DAB65}" srcOrd="0" destOrd="0" presId="urn:microsoft.com/office/officeart/2008/layout/TitledPictureBlocks"/>
    <dgm:cxn modelId="{F306112F-D5B3-41EF-8828-587CE7061987}" srcId="{FB530B54-2A25-4506-80CF-FAFC81358533}" destId="{043BEAFA-0C0B-463E-B613-247F51E327E1}" srcOrd="0" destOrd="0" parTransId="{5A223A46-5099-4A59-84BD-D91C8C30CDCA}" sibTransId="{87493F24-86A2-42D0-ADCF-E14843CE9C2E}"/>
    <dgm:cxn modelId="{5AB1D38B-D8E5-4A51-B95B-1B58E89CE1FB}" type="presParOf" srcId="{557ACA81-F85A-434F-B9BD-FD00D0371401}" destId="{CB088009-DF4A-402F-BC3C-633A4D373497}" srcOrd="0" destOrd="0" presId="urn:microsoft.com/office/officeart/2008/layout/TitledPictureBlocks"/>
    <dgm:cxn modelId="{5EA3A6B5-8CED-4292-8337-A939D953D80B}" type="presParOf" srcId="{CB088009-DF4A-402F-BC3C-633A4D373497}" destId="{D560C77F-CE4A-44DB-897B-EEAAEB4FCCF0}" srcOrd="0" destOrd="0" presId="urn:microsoft.com/office/officeart/2008/layout/TitledPictureBlocks"/>
    <dgm:cxn modelId="{6729B9BA-135D-4E59-88A7-9F68251D3AD3}" type="presParOf" srcId="{CB088009-DF4A-402F-BC3C-633A4D373497}" destId="{3C33FC12-5295-44E6-BB57-3E798097A594}" srcOrd="1" destOrd="0" presId="urn:microsoft.com/office/officeart/2008/layout/TitledPictureBlocks"/>
    <dgm:cxn modelId="{BBFE64B6-26F4-49A0-8858-F71D2865FC26}" type="presParOf" srcId="{CB088009-DF4A-402F-BC3C-633A4D373497}" destId="{2589BEF5-3221-4A19-9059-4889B3F5321D}" srcOrd="2" destOrd="0" presId="urn:microsoft.com/office/officeart/2008/layout/TitledPictureBlocks"/>
    <dgm:cxn modelId="{1B52388F-AD9B-4F1B-9864-2178382207E0}" type="presParOf" srcId="{557ACA81-F85A-434F-B9BD-FD00D0371401}" destId="{96648A14-91D9-46C5-B87D-C397917E305B}" srcOrd="1" destOrd="0" presId="urn:microsoft.com/office/officeart/2008/layout/TitledPictureBlocks"/>
    <dgm:cxn modelId="{C8FECB23-A802-43A5-885B-F42ECB75EC7D}" type="presParOf" srcId="{557ACA81-F85A-434F-B9BD-FD00D0371401}" destId="{DCE2DFAB-95F2-4ECE-B3FA-B504310F6F3B}" srcOrd="2" destOrd="0" presId="urn:microsoft.com/office/officeart/2008/layout/TitledPictureBlocks"/>
    <dgm:cxn modelId="{04A8A362-BBCC-4B88-803B-672F15BB278E}" type="presParOf" srcId="{DCE2DFAB-95F2-4ECE-B3FA-B504310F6F3B}" destId="{C81EDC79-4008-4DEF-82D1-6AA7EC6BEE2F}" srcOrd="0" destOrd="0" presId="urn:microsoft.com/office/officeart/2008/layout/TitledPictureBlocks"/>
    <dgm:cxn modelId="{2E9F9123-235D-46F1-A6A2-B20DC51F3A82}" type="presParOf" srcId="{DCE2DFAB-95F2-4ECE-B3FA-B504310F6F3B}" destId="{9DA7FB80-2333-4966-A8F4-E62D50CA6080}" srcOrd="1" destOrd="0" presId="urn:microsoft.com/office/officeart/2008/layout/TitledPictureBlocks"/>
    <dgm:cxn modelId="{B1B69A1B-06D3-4E58-9167-84264E46B12E}" type="presParOf" srcId="{DCE2DFAB-95F2-4ECE-B3FA-B504310F6F3B}" destId="{497FD215-317A-4E74-96A2-5F01539DAB6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BAC223-6630-4695-BF70-5E1CCC66018F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51B3293-5956-4B62-9523-A86D2070F7F6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588BB101-E7AA-4011-9BBA-F4D39A027A9A}" type="parTrans" cxnId="{17B54D1C-FF6B-4402-9F12-226A26176FC1}">
      <dgm:prSet/>
      <dgm:spPr/>
      <dgm:t>
        <a:bodyPr/>
        <a:lstStyle/>
        <a:p>
          <a:endParaRPr lang="zh-TW" altLang="en-US"/>
        </a:p>
      </dgm:t>
    </dgm:pt>
    <dgm:pt modelId="{25A13F2D-F4C1-4001-BFF7-554E382A1AF4}" type="sibTrans" cxnId="{17B54D1C-FF6B-4402-9F12-226A26176FC1}">
      <dgm:prSet/>
      <dgm:spPr/>
      <dgm:t>
        <a:bodyPr/>
        <a:lstStyle/>
        <a:p>
          <a:endParaRPr lang="zh-TW" altLang="en-US"/>
        </a:p>
      </dgm:t>
    </dgm:pt>
    <dgm:pt modelId="{D7DF2AA3-C71E-44C9-81E6-CBE3F9A5047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7A51303-52D1-4374-B5E3-7408C335CB0E}" type="parTrans" cxnId="{54FE935B-000A-4E6F-BCE5-FB525EC09F68}">
      <dgm:prSet/>
      <dgm:spPr/>
      <dgm:t>
        <a:bodyPr/>
        <a:lstStyle/>
        <a:p>
          <a:endParaRPr lang="zh-TW" altLang="en-US"/>
        </a:p>
      </dgm:t>
    </dgm:pt>
    <dgm:pt modelId="{2353A992-36BF-4953-B2A5-05C1C813C995}" type="sibTrans" cxnId="{54FE935B-000A-4E6F-BCE5-FB525EC09F68}">
      <dgm:prSet/>
      <dgm:spPr/>
      <dgm:t>
        <a:bodyPr/>
        <a:lstStyle/>
        <a:p>
          <a:endParaRPr lang="zh-TW" altLang="en-US"/>
        </a:p>
      </dgm:t>
    </dgm:pt>
    <dgm:pt modelId="{AE65A055-9003-4E19-8F40-D8BDB13CB0C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7262D34-1575-4696-B77C-AFECD7B1901E}" type="parTrans" cxnId="{7CDDE868-A3AC-494B-9813-60CC9876100D}">
      <dgm:prSet/>
      <dgm:spPr/>
      <dgm:t>
        <a:bodyPr/>
        <a:lstStyle/>
        <a:p>
          <a:endParaRPr lang="zh-TW" altLang="en-US"/>
        </a:p>
      </dgm:t>
    </dgm:pt>
    <dgm:pt modelId="{A5A9627A-0085-46EF-A9EA-65CF00C7F2C2}" type="sibTrans" cxnId="{7CDDE868-A3AC-494B-9813-60CC9876100D}">
      <dgm:prSet/>
      <dgm:spPr/>
      <dgm:t>
        <a:bodyPr/>
        <a:lstStyle/>
        <a:p>
          <a:endParaRPr lang="zh-TW" altLang="en-US"/>
        </a:p>
      </dgm:t>
    </dgm:pt>
    <dgm:pt modelId="{AAE4B731-6FE9-4EE7-A7D8-AA418F36352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C55A69FE-D175-43FD-9F62-6BD297F77E37}" type="parTrans" cxnId="{9090F17E-FE2E-4039-930A-3CAB3C7846F8}">
      <dgm:prSet/>
      <dgm:spPr/>
      <dgm:t>
        <a:bodyPr/>
        <a:lstStyle/>
        <a:p>
          <a:endParaRPr lang="zh-TW" altLang="en-US"/>
        </a:p>
      </dgm:t>
    </dgm:pt>
    <dgm:pt modelId="{B2F28117-508B-4038-BB85-EE949ED5702A}" type="sibTrans" cxnId="{9090F17E-FE2E-4039-930A-3CAB3C7846F8}">
      <dgm:prSet/>
      <dgm:spPr/>
      <dgm:t>
        <a:bodyPr/>
        <a:lstStyle/>
        <a:p>
          <a:endParaRPr lang="zh-TW" altLang="en-US"/>
        </a:p>
      </dgm:t>
    </dgm:pt>
    <dgm:pt modelId="{C33786CE-ED2F-45EE-A4FA-1B262C29616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77FE0CF-8CF9-44B6-96B1-49B38F49F5A3}" type="parTrans" cxnId="{E9884E9D-BD15-4F11-9FF5-C75EFA17DF31}">
      <dgm:prSet/>
      <dgm:spPr/>
      <dgm:t>
        <a:bodyPr/>
        <a:lstStyle/>
        <a:p>
          <a:endParaRPr lang="zh-TW" altLang="en-US"/>
        </a:p>
      </dgm:t>
    </dgm:pt>
    <dgm:pt modelId="{920B92F9-FE8C-4741-879A-A7E873684887}" type="sibTrans" cxnId="{E9884E9D-BD15-4F11-9FF5-C75EFA17DF31}">
      <dgm:prSet/>
      <dgm:spPr/>
      <dgm:t>
        <a:bodyPr/>
        <a:lstStyle/>
        <a:p>
          <a:endParaRPr lang="zh-TW" altLang="en-US"/>
        </a:p>
      </dgm:t>
    </dgm:pt>
    <dgm:pt modelId="{DE3609A2-FD50-48C3-BC2D-6E0F968A8FB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CAA38A8-F55C-404E-ADC8-2B74E6796DC9}" type="parTrans" cxnId="{EFF37AD1-A54E-4968-8F53-61657B1B8610}">
      <dgm:prSet/>
      <dgm:spPr/>
      <dgm:t>
        <a:bodyPr/>
        <a:lstStyle/>
        <a:p>
          <a:endParaRPr lang="zh-TW" altLang="en-US"/>
        </a:p>
      </dgm:t>
    </dgm:pt>
    <dgm:pt modelId="{C22535AB-64D9-443B-8530-5B992C298C93}" type="sibTrans" cxnId="{EFF37AD1-A54E-4968-8F53-61657B1B8610}">
      <dgm:prSet/>
      <dgm:spPr/>
      <dgm:t>
        <a:bodyPr/>
        <a:lstStyle/>
        <a:p>
          <a:endParaRPr lang="zh-TW" altLang="en-US"/>
        </a:p>
      </dgm:t>
    </dgm:pt>
    <dgm:pt modelId="{3F22D33B-D9D7-4BA8-A462-4705962FC65F}" type="pres">
      <dgm:prSet presAssocID="{BFBAC223-6630-4695-BF70-5E1CCC66018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0266474-9809-4FB0-837E-283EBD80E20B}" type="pres">
      <dgm:prSet presAssocID="{BFBAC223-6630-4695-BF70-5E1CCC66018F}" presName="cycle" presStyleCnt="0"/>
      <dgm:spPr/>
    </dgm:pt>
    <dgm:pt modelId="{E27FD105-2DE3-4EB9-AE7E-4E56D4E0230A}" type="pres">
      <dgm:prSet presAssocID="{BFBAC223-6630-4695-BF70-5E1CCC66018F}" presName="centerShape" presStyleCnt="0"/>
      <dgm:spPr/>
    </dgm:pt>
    <dgm:pt modelId="{53F64E4C-B64A-4FD9-A51B-2225FAC4C6B5}" type="pres">
      <dgm:prSet presAssocID="{BFBAC223-6630-4695-BF70-5E1CCC66018F}" presName="connSite" presStyleLbl="node1" presStyleIdx="0" presStyleCnt="3"/>
      <dgm:spPr/>
    </dgm:pt>
    <dgm:pt modelId="{2023EF87-EAA5-4375-906E-84806528DD66}" type="pres">
      <dgm:prSet presAssocID="{BFBAC223-6630-4695-BF70-5E1CCC66018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57F6974-C2E5-458B-A3A0-A913DD797E03}" type="pres">
      <dgm:prSet presAssocID="{588BB101-E7AA-4011-9BBA-F4D39A027A9A}" presName="Name25" presStyleLbl="parChTrans1D1" presStyleIdx="0" presStyleCnt="2"/>
      <dgm:spPr/>
    </dgm:pt>
    <dgm:pt modelId="{046F0035-EBA9-476D-A8CD-FDFB6A3E517A}" type="pres">
      <dgm:prSet presAssocID="{B51B3293-5956-4B62-9523-A86D2070F7F6}" presName="node" presStyleCnt="0"/>
      <dgm:spPr/>
    </dgm:pt>
    <dgm:pt modelId="{9C650002-86A4-4777-A8FF-A6EC435B4FE9}" type="pres">
      <dgm:prSet presAssocID="{B51B3293-5956-4B62-9523-A86D2070F7F6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FA880A98-CE4D-406C-A047-60079114FD98}" type="pres">
      <dgm:prSet presAssocID="{B51B3293-5956-4B62-9523-A86D2070F7F6}" presName="childNode" presStyleLbl="revTx" presStyleIdx="0" presStyleCnt="2">
        <dgm:presLayoutVars>
          <dgm:bulletEnabled val="1"/>
        </dgm:presLayoutVars>
      </dgm:prSet>
      <dgm:spPr/>
    </dgm:pt>
    <dgm:pt modelId="{4EFDA0C1-AE6B-4D57-BAE7-B8B5CD27E225}" type="pres">
      <dgm:prSet presAssocID="{C55A69FE-D175-43FD-9F62-6BD297F77E37}" presName="Name25" presStyleLbl="parChTrans1D1" presStyleIdx="1" presStyleCnt="2"/>
      <dgm:spPr/>
    </dgm:pt>
    <dgm:pt modelId="{B39284C2-7A6E-4D79-A664-6C868DD8A4AF}" type="pres">
      <dgm:prSet presAssocID="{AAE4B731-6FE9-4EE7-A7D8-AA418F363528}" presName="node" presStyleCnt="0"/>
      <dgm:spPr/>
    </dgm:pt>
    <dgm:pt modelId="{ABFA8EA0-EB97-4482-8EAC-51CF1767C979}" type="pres">
      <dgm:prSet presAssocID="{AAE4B731-6FE9-4EE7-A7D8-AA418F36352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E557B681-6FF5-4113-87F3-34A7B0922627}" type="pres">
      <dgm:prSet presAssocID="{AAE4B731-6FE9-4EE7-A7D8-AA418F36352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FF37AD1-A54E-4968-8F53-61657B1B8610}" srcId="{AAE4B731-6FE9-4EE7-A7D8-AA418F363528}" destId="{DE3609A2-FD50-48C3-BC2D-6E0F968A8FB5}" srcOrd="1" destOrd="0" parTransId="{1CAA38A8-F55C-404E-ADC8-2B74E6796DC9}" sibTransId="{C22535AB-64D9-443B-8530-5B992C298C93}"/>
    <dgm:cxn modelId="{BA6EB2DB-4222-4C75-BAA8-134670CB5E0A}" type="presOf" srcId="{DE3609A2-FD50-48C3-BC2D-6E0F968A8FB5}" destId="{E557B681-6FF5-4113-87F3-34A7B0922627}" srcOrd="0" destOrd="1" presId="urn:microsoft.com/office/officeart/2005/8/layout/radial2"/>
    <dgm:cxn modelId="{3B6EB3DF-3791-4E66-98CF-3E2D7D0000AC}" type="presOf" srcId="{AE65A055-9003-4E19-8F40-D8BDB13CB0CF}" destId="{FA880A98-CE4D-406C-A047-60079114FD98}" srcOrd="0" destOrd="1" presId="urn:microsoft.com/office/officeart/2005/8/layout/radial2"/>
    <dgm:cxn modelId="{54FE935B-000A-4E6F-BCE5-FB525EC09F68}" srcId="{B51B3293-5956-4B62-9523-A86D2070F7F6}" destId="{D7DF2AA3-C71E-44C9-81E6-CBE3F9A5047C}" srcOrd="0" destOrd="0" parTransId="{67A51303-52D1-4374-B5E3-7408C335CB0E}" sibTransId="{2353A992-36BF-4953-B2A5-05C1C813C995}"/>
    <dgm:cxn modelId="{7CDDE868-A3AC-494B-9813-60CC9876100D}" srcId="{B51B3293-5956-4B62-9523-A86D2070F7F6}" destId="{AE65A055-9003-4E19-8F40-D8BDB13CB0CF}" srcOrd="1" destOrd="0" parTransId="{F7262D34-1575-4696-B77C-AFECD7B1901E}" sibTransId="{A5A9627A-0085-46EF-A9EA-65CF00C7F2C2}"/>
    <dgm:cxn modelId="{723FA139-188F-4D53-820E-20C71EF98308}" type="presOf" srcId="{BFBAC223-6630-4695-BF70-5E1CCC66018F}" destId="{3F22D33B-D9D7-4BA8-A462-4705962FC65F}" srcOrd="0" destOrd="0" presId="urn:microsoft.com/office/officeart/2005/8/layout/radial2"/>
    <dgm:cxn modelId="{C493970F-2696-42F5-A71F-68EAECB94E79}" type="presOf" srcId="{D7DF2AA3-C71E-44C9-81E6-CBE3F9A5047C}" destId="{FA880A98-CE4D-406C-A047-60079114FD98}" srcOrd="0" destOrd="0" presId="urn:microsoft.com/office/officeart/2005/8/layout/radial2"/>
    <dgm:cxn modelId="{17B54D1C-FF6B-4402-9F12-226A26176FC1}" srcId="{BFBAC223-6630-4695-BF70-5E1CCC66018F}" destId="{B51B3293-5956-4B62-9523-A86D2070F7F6}" srcOrd="0" destOrd="0" parTransId="{588BB101-E7AA-4011-9BBA-F4D39A027A9A}" sibTransId="{25A13F2D-F4C1-4001-BFF7-554E382A1AF4}"/>
    <dgm:cxn modelId="{E9884E9D-BD15-4F11-9FF5-C75EFA17DF31}" srcId="{AAE4B731-6FE9-4EE7-A7D8-AA418F363528}" destId="{C33786CE-ED2F-45EE-A4FA-1B262C296161}" srcOrd="0" destOrd="0" parTransId="{477FE0CF-8CF9-44B6-96B1-49B38F49F5A3}" sibTransId="{920B92F9-FE8C-4741-879A-A7E873684887}"/>
    <dgm:cxn modelId="{7D4D0D6F-7DD8-4C86-81C4-22BD76E88663}" type="presOf" srcId="{C33786CE-ED2F-45EE-A4FA-1B262C296161}" destId="{E557B681-6FF5-4113-87F3-34A7B0922627}" srcOrd="0" destOrd="0" presId="urn:microsoft.com/office/officeart/2005/8/layout/radial2"/>
    <dgm:cxn modelId="{9090F17E-FE2E-4039-930A-3CAB3C7846F8}" srcId="{BFBAC223-6630-4695-BF70-5E1CCC66018F}" destId="{AAE4B731-6FE9-4EE7-A7D8-AA418F363528}" srcOrd="1" destOrd="0" parTransId="{C55A69FE-D175-43FD-9F62-6BD297F77E37}" sibTransId="{B2F28117-508B-4038-BB85-EE949ED5702A}"/>
    <dgm:cxn modelId="{C7223242-41D9-4AAB-8BF8-B5D9CA3D51CD}" type="presOf" srcId="{B51B3293-5956-4B62-9523-A86D2070F7F6}" destId="{9C650002-86A4-4777-A8FF-A6EC435B4FE9}" srcOrd="0" destOrd="0" presId="urn:microsoft.com/office/officeart/2005/8/layout/radial2"/>
    <dgm:cxn modelId="{FB9515D6-9377-47D8-9572-8048A2BCD05B}" type="presOf" srcId="{C55A69FE-D175-43FD-9F62-6BD297F77E37}" destId="{4EFDA0C1-AE6B-4D57-BAE7-B8B5CD27E225}" srcOrd="0" destOrd="0" presId="urn:microsoft.com/office/officeart/2005/8/layout/radial2"/>
    <dgm:cxn modelId="{CDC264F0-9267-4A73-A24E-7CADA99A5769}" type="presOf" srcId="{AAE4B731-6FE9-4EE7-A7D8-AA418F363528}" destId="{ABFA8EA0-EB97-4482-8EAC-51CF1767C979}" srcOrd="0" destOrd="0" presId="urn:microsoft.com/office/officeart/2005/8/layout/radial2"/>
    <dgm:cxn modelId="{9857CB80-C5A3-4FCD-A26B-16506637A64B}" type="presOf" srcId="{588BB101-E7AA-4011-9BBA-F4D39A027A9A}" destId="{157F6974-C2E5-458B-A3A0-A913DD797E03}" srcOrd="0" destOrd="0" presId="urn:microsoft.com/office/officeart/2005/8/layout/radial2"/>
    <dgm:cxn modelId="{6ADBC258-A495-4013-8BC8-819428C515E9}" type="presParOf" srcId="{3F22D33B-D9D7-4BA8-A462-4705962FC65F}" destId="{50266474-9809-4FB0-837E-283EBD80E20B}" srcOrd="0" destOrd="0" presId="urn:microsoft.com/office/officeart/2005/8/layout/radial2"/>
    <dgm:cxn modelId="{3785B650-A301-4F68-BAFD-DCEC0189363D}" type="presParOf" srcId="{50266474-9809-4FB0-837E-283EBD80E20B}" destId="{E27FD105-2DE3-4EB9-AE7E-4E56D4E0230A}" srcOrd="0" destOrd="0" presId="urn:microsoft.com/office/officeart/2005/8/layout/radial2"/>
    <dgm:cxn modelId="{D7395978-A9A3-4D0D-9D66-472D9F699483}" type="presParOf" srcId="{E27FD105-2DE3-4EB9-AE7E-4E56D4E0230A}" destId="{53F64E4C-B64A-4FD9-A51B-2225FAC4C6B5}" srcOrd="0" destOrd="0" presId="urn:microsoft.com/office/officeart/2005/8/layout/radial2"/>
    <dgm:cxn modelId="{E9A3E2EB-F0C6-4C9E-822E-0D279E02CEE3}" type="presParOf" srcId="{E27FD105-2DE3-4EB9-AE7E-4E56D4E0230A}" destId="{2023EF87-EAA5-4375-906E-84806528DD66}" srcOrd="1" destOrd="0" presId="urn:microsoft.com/office/officeart/2005/8/layout/radial2"/>
    <dgm:cxn modelId="{46D5237E-18BE-487B-893C-6E9815E72D3B}" type="presParOf" srcId="{50266474-9809-4FB0-837E-283EBD80E20B}" destId="{157F6974-C2E5-458B-A3A0-A913DD797E03}" srcOrd="1" destOrd="0" presId="urn:microsoft.com/office/officeart/2005/8/layout/radial2"/>
    <dgm:cxn modelId="{64B7B656-24D6-4BBB-A426-438E3E531EEE}" type="presParOf" srcId="{50266474-9809-4FB0-837E-283EBD80E20B}" destId="{046F0035-EBA9-476D-A8CD-FDFB6A3E517A}" srcOrd="2" destOrd="0" presId="urn:microsoft.com/office/officeart/2005/8/layout/radial2"/>
    <dgm:cxn modelId="{CEC9D9A6-7C19-4F85-8D3F-09E103F3A5E7}" type="presParOf" srcId="{046F0035-EBA9-476D-A8CD-FDFB6A3E517A}" destId="{9C650002-86A4-4777-A8FF-A6EC435B4FE9}" srcOrd="0" destOrd="0" presId="urn:microsoft.com/office/officeart/2005/8/layout/radial2"/>
    <dgm:cxn modelId="{382143DE-B157-4947-9592-7B67EBE46437}" type="presParOf" srcId="{046F0035-EBA9-476D-A8CD-FDFB6A3E517A}" destId="{FA880A98-CE4D-406C-A047-60079114FD98}" srcOrd="1" destOrd="0" presId="urn:microsoft.com/office/officeart/2005/8/layout/radial2"/>
    <dgm:cxn modelId="{CD46AD8F-0A39-408A-8539-76CC52E423BB}" type="presParOf" srcId="{50266474-9809-4FB0-837E-283EBD80E20B}" destId="{4EFDA0C1-AE6B-4D57-BAE7-B8B5CD27E225}" srcOrd="3" destOrd="0" presId="urn:microsoft.com/office/officeart/2005/8/layout/radial2"/>
    <dgm:cxn modelId="{67ED2DDF-7C10-4841-A7FC-CA30AE3EF88F}" type="presParOf" srcId="{50266474-9809-4FB0-837E-283EBD80E20B}" destId="{B39284C2-7A6E-4D79-A664-6C868DD8A4AF}" srcOrd="4" destOrd="0" presId="urn:microsoft.com/office/officeart/2005/8/layout/radial2"/>
    <dgm:cxn modelId="{A0D19F1E-015C-4D46-B010-6AFB4C717C7F}" type="presParOf" srcId="{B39284C2-7A6E-4D79-A664-6C868DD8A4AF}" destId="{ABFA8EA0-EB97-4482-8EAC-51CF1767C979}" srcOrd="0" destOrd="0" presId="urn:microsoft.com/office/officeart/2005/8/layout/radial2"/>
    <dgm:cxn modelId="{6E5E3115-6C98-4EDA-AC33-325EE54F62FB}" type="presParOf" srcId="{B39284C2-7A6E-4D79-A664-6C868DD8A4AF}" destId="{E557B681-6FF5-4113-87F3-34A7B092262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988D3-9D1B-48C6-87E2-B3FA9519207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123B0231-76F6-4DBC-B3C0-38204B52360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66095DA-2D72-46C5-B94A-78ADA922838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ABDD2B3E-D84A-45F6-9C92-2D1CBA27577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0C950F5-35C5-48EC-BCAC-0B65AF67BF9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81EA12B-BF50-421A-AA81-619DDCFA1AA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0D164ED-4879-4E90-930C-8077768EEAA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F5095843-440D-4D3B-96CC-BBCD0682730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2FD06EE-4C07-44E0-A941-00887FF8AFC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3FC12-5295-44E6-BB57-3E798097A594}">
      <dsp:nvSpPr>
        <dsp:cNvPr id="0" name=""/>
        <dsp:cNvSpPr/>
      </dsp:nvSpPr>
      <dsp:spPr>
        <a:xfrm>
          <a:off x="6045" y="1265233"/>
          <a:ext cx="2910016" cy="2465639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9BEF5-3221-4A19-9059-4889B3F5321D}">
      <dsp:nvSpPr>
        <dsp:cNvPr id="0" name=""/>
        <dsp:cNvSpPr/>
      </dsp:nvSpPr>
      <dsp:spPr>
        <a:xfrm>
          <a:off x="2528554" y="1610270"/>
          <a:ext cx="1379887" cy="1436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68970" y="1650686"/>
        <a:ext cx="1299055" cy="1355358"/>
      </dsp:txXfrm>
    </dsp:sp>
    <dsp:sp modelId="{D560C77F-CE4A-44DB-897B-EEAAEB4FCCF0}">
      <dsp:nvSpPr>
        <dsp:cNvPr id="0" name=""/>
        <dsp:cNvSpPr/>
      </dsp:nvSpPr>
      <dsp:spPr>
        <a:xfrm>
          <a:off x="6045" y="795089"/>
          <a:ext cx="2910016" cy="42457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6045" y="795089"/>
        <a:ext cx="2910016" cy="424573"/>
      </dsp:txXfrm>
    </dsp:sp>
    <dsp:sp modelId="{9DA7FB80-2333-4966-A8F4-E62D50CA6080}">
      <dsp:nvSpPr>
        <dsp:cNvPr id="0" name=""/>
        <dsp:cNvSpPr/>
      </dsp:nvSpPr>
      <dsp:spPr>
        <a:xfrm>
          <a:off x="4454830" y="1265233"/>
          <a:ext cx="2910016" cy="246563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7FD215-317A-4E74-96A2-5F01539DAB65}">
      <dsp:nvSpPr>
        <dsp:cNvPr id="0" name=""/>
        <dsp:cNvSpPr/>
      </dsp:nvSpPr>
      <dsp:spPr>
        <a:xfrm>
          <a:off x="6977339" y="1610270"/>
          <a:ext cx="1379887" cy="1436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7017755" y="1650686"/>
        <a:ext cx="1299055" cy="1355358"/>
      </dsp:txXfrm>
    </dsp:sp>
    <dsp:sp modelId="{C81EDC79-4008-4DEF-82D1-6AA7EC6BEE2F}">
      <dsp:nvSpPr>
        <dsp:cNvPr id="0" name=""/>
        <dsp:cNvSpPr/>
      </dsp:nvSpPr>
      <dsp:spPr>
        <a:xfrm>
          <a:off x="4454830" y="795089"/>
          <a:ext cx="2910016" cy="424573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454830" y="795089"/>
        <a:ext cx="2910016" cy="4245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A0C1-AE6B-4D57-BAE7-B8B5CD27E22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F6974-C2E5-458B-A3A0-A913DD797E0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3EF87-EAA5-4375-906E-84806528DD6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650002-86A4-4777-A8FF-A6EC435B4FE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FA880A98-CE4D-406C-A047-60079114FD9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BFA8EA0-EB97-4482-8EAC-51CF1767C97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E557B681-6FF5-4113-87F3-34A7B0922627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7055">
              <a:srgbClr val="B0C6E1"/>
            </a:gs>
            <a:gs pos="5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7055">
              <a:srgbClr val="B0C6E1"/>
            </a:gs>
            <a:gs pos="5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429684"/>
            <a:ext cx="6296744" cy="442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0034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16832"/>
            <a:ext cx="1512168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916832"/>
            <a:ext cx="1512168" cy="147218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916832"/>
            <a:ext cx="1512168" cy="147218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939" y="1916832"/>
            <a:ext cx="1531493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818027"/>
              </p:ext>
            </p:extLst>
          </p:nvPr>
        </p:nvGraphicFramePr>
        <p:xfrm>
          <a:off x="457200" y="1600200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06" y="3068960"/>
            <a:ext cx="2381252" cy="201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8357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2022-11-28T03:06:38Z</dcterms:modified>
</cp:coreProperties>
</file>