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80" d="100"/>
          <a:sy n="80" d="100"/>
        </p:scale>
        <p:origin x="97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644998-9DB9-40F0-B6A4-F964D433FEC3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210A836B-C1D0-4920-97AF-FF4E7F6787DB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8DDAA7E5-71DD-4331-9A0E-987C15C756E1}" type="parTrans" cxnId="{E4379068-CFBE-4783-BDE4-4F64BFA32CE4}">
      <dgm:prSet/>
      <dgm:spPr/>
      <dgm:t>
        <a:bodyPr/>
        <a:lstStyle/>
        <a:p>
          <a:endParaRPr lang="zh-TW" altLang="en-US"/>
        </a:p>
      </dgm:t>
    </dgm:pt>
    <dgm:pt modelId="{C3F68D94-FADB-4E1E-8236-4C5A233E612B}" type="sibTrans" cxnId="{E4379068-CFBE-4783-BDE4-4F64BFA32CE4}">
      <dgm:prSet/>
      <dgm:spPr/>
      <dgm:t>
        <a:bodyPr/>
        <a:lstStyle/>
        <a:p>
          <a:endParaRPr lang="zh-TW" altLang="en-US"/>
        </a:p>
      </dgm:t>
    </dgm:pt>
    <dgm:pt modelId="{4B8FFEB4-DA2F-413E-8353-2A8E36AF6BE4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46DEE81A-572D-4EEA-9989-0AC5D4085EB7}" type="parTrans" cxnId="{F6471E73-9BEC-4FA1-9FF3-6FD509CB2957}">
      <dgm:prSet/>
      <dgm:spPr/>
      <dgm:t>
        <a:bodyPr/>
        <a:lstStyle/>
        <a:p>
          <a:endParaRPr lang="zh-TW" altLang="en-US"/>
        </a:p>
      </dgm:t>
    </dgm:pt>
    <dgm:pt modelId="{1A3D70A2-C40D-43AF-9877-3FCABF98ED54}" type="sibTrans" cxnId="{F6471E73-9BEC-4FA1-9FF3-6FD509CB2957}">
      <dgm:prSet/>
      <dgm:spPr/>
      <dgm:t>
        <a:bodyPr/>
        <a:lstStyle/>
        <a:p>
          <a:endParaRPr lang="zh-TW" altLang="en-US"/>
        </a:p>
      </dgm:t>
    </dgm:pt>
    <dgm:pt modelId="{83CEB605-0CD4-4BFD-84C7-9FF6B27EB378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3A432562-A8F2-422E-8FCF-1B5FE955D04D}" type="parTrans" cxnId="{F4CE2587-C650-4524-BE87-2E6B532B1767}">
      <dgm:prSet/>
      <dgm:spPr/>
      <dgm:t>
        <a:bodyPr/>
        <a:lstStyle/>
        <a:p>
          <a:endParaRPr lang="zh-TW" altLang="en-US"/>
        </a:p>
      </dgm:t>
    </dgm:pt>
    <dgm:pt modelId="{DF4B63D2-F377-46DC-901C-24C2298F9D60}" type="sibTrans" cxnId="{F4CE2587-C650-4524-BE87-2E6B532B1767}">
      <dgm:prSet/>
      <dgm:spPr/>
      <dgm:t>
        <a:bodyPr/>
        <a:lstStyle/>
        <a:p>
          <a:endParaRPr lang="zh-TW" altLang="en-US"/>
        </a:p>
      </dgm:t>
    </dgm:pt>
    <dgm:pt modelId="{63CDA887-8E6A-4849-A1FA-8BD88754235D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0351A0B1-37C0-4461-8F2C-9DAFFA377D61}" type="parTrans" cxnId="{26D5F03B-FF0A-4D9A-AC8D-B6D94862F26D}">
      <dgm:prSet/>
      <dgm:spPr/>
      <dgm:t>
        <a:bodyPr/>
        <a:lstStyle/>
        <a:p>
          <a:endParaRPr lang="zh-TW" altLang="en-US"/>
        </a:p>
      </dgm:t>
    </dgm:pt>
    <dgm:pt modelId="{4CA1A326-CC07-4CA9-98D6-045CB581CBA1}" type="sibTrans" cxnId="{26D5F03B-FF0A-4D9A-AC8D-B6D94862F26D}">
      <dgm:prSet/>
      <dgm:spPr/>
      <dgm:t>
        <a:bodyPr/>
        <a:lstStyle/>
        <a:p>
          <a:endParaRPr lang="zh-TW" altLang="en-US"/>
        </a:p>
      </dgm:t>
    </dgm:pt>
    <dgm:pt modelId="{AA174F69-4A17-4616-A399-9EA50C81B0B8}" type="pres">
      <dgm:prSet presAssocID="{B1644998-9DB9-40F0-B6A4-F964D433FEC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45FD77B-EFBD-4378-8CAE-8376274A0392}" type="pres">
      <dgm:prSet presAssocID="{B1644998-9DB9-40F0-B6A4-F964D433FEC3}" presName="fgShape" presStyleLbl="fgShp" presStyleIdx="0" presStyleCnt="1"/>
      <dgm:spPr/>
    </dgm:pt>
    <dgm:pt modelId="{C493D447-DFF4-40C0-B5C4-829B15E7FFDD}" type="pres">
      <dgm:prSet presAssocID="{B1644998-9DB9-40F0-B6A4-F964D433FEC3}" presName="linComp" presStyleCnt="0"/>
      <dgm:spPr/>
    </dgm:pt>
    <dgm:pt modelId="{4B916CFE-8B18-4D83-8013-FF68183AEE81}" type="pres">
      <dgm:prSet presAssocID="{210A836B-C1D0-4920-97AF-FF4E7F6787DB}" presName="compNode" presStyleCnt="0"/>
      <dgm:spPr/>
    </dgm:pt>
    <dgm:pt modelId="{5B3EA1E6-F4F9-48EA-BD00-64D5ED73E5E3}" type="pres">
      <dgm:prSet presAssocID="{210A836B-C1D0-4920-97AF-FF4E7F6787DB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F117EB1D-A3B9-493A-9C54-95FA5FE41E85}" type="pres">
      <dgm:prSet presAssocID="{210A836B-C1D0-4920-97AF-FF4E7F6787DB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7772756-2EA3-45CE-A441-724A039FA985}" type="pres">
      <dgm:prSet presAssocID="{210A836B-C1D0-4920-97AF-FF4E7F6787DB}" presName="invisiNode" presStyleLbl="node1" presStyleIdx="0" presStyleCnt="4"/>
      <dgm:spPr/>
    </dgm:pt>
    <dgm:pt modelId="{FB6B6A01-9B23-4FBA-900F-0ED5B61F27A5}" type="pres">
      <dgm:prSet presAssocID="{210A836B-C1D0-4920-97AF-FF4E7F6787DB}" presName="imagNode" presStyleLbl="fgImgPlace1" presStyleIdx="0" presStyleCnt="4"/>
      <dgm:spPr/>
    </dgm:pt>
    <dgm:pt modelId="{A6939939-082B-4489-BE7A-0FABF19AEF6C}" type="pres">
      <dgm:prSet presAssocID="{C3F68D94-FADB-4E1E-8236-4C5A233E612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867B4F1-2053-4BD2-9A75-827504B9678B}" type="pres">
      <dgm:prSet presAssocID="{4B8FFEB4-DA2F-413E-8353-2A8E36AF6BE4}" presName="compNode" presStyleCnt="0"/>
      <dgm:spPr/>
    </dgm:pt>
    <dgm:pt modelId="{759698CF-89CC-4425-81E0-C9DD1F140680}" type="pres">
      <dgm:prSet presAssocID="{4B8FFEB4-DA2F-413E-8353-2A8E36AF6BE4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31683967-FFDC-41CA-B163-3EE99B096AA6}" type="pres">
      <dgm:prSet presAssocID="{4B8FFEB4-DA2F-413E-8353-2A8E36AF6BE4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3F7921-EE10-48A4-9B66-231F1E0FD739}" type="pres">
      <dgm:prSet presAssocID="{4B8FFEB4-DA2F-413E-8353-2A8E36AF6BE4}" presName="invisiNode" presStyleLbl="node1" presStyleIdx="1" presStyleCnt="4"/>
      <dgm:spPr/>
    </dgm:pt>
    <dgm:pt modelId="{95981861-CD2A-46B9-BD0D-7C6901B963CD}" type="pres">
      <dgm:prSet presAssocID="{4B8FFEB4-DA2F-413E-8353-2A8E36AF6BE4}" presName="imagNode" presStyleLbl="fgImgPlace1" presStyleIdx="1" presStyleCnt="4"/>
      <dgm:spPr/>
    </dgm:pt>
    <dgm:pt modelId="{0D2A4E19-A32B-488B-8846-860C3AB2EFBB}" type="pres">
      <dgm:prSet presAssocID="{1A3D70A2-C40D-43AF-9877-3FCABF98ED5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70E82CD-6FF8-4C35-AC4E-047AEC981532}" type="pres">
      <dgm:prSet presAssocID="{83CEB605-0CD4-4BFD-84C7-9FF6B27EB378}" presName="compNode" presStyleCnt="0"/>
      <dgm:spPr/>
    </dgm:pt>
    <dgm:pt modelId="{A96B98C0-2F40-46B8-9320-57A1A6C9F618}" type="pres">
      <dgm:prSet presAssocID="{83CEB605-0CD4-4BFD-84C7-9FF6B27EB378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DD5CBA94-0CAE-40A6-AB42-05D276C52399}" type="pres">
      <dgm:prSet presAssocID="{83CEB605-0CD4-4BFD-84C7-9FF6B27EB378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CE43A59-13CD-4900-8010-C673EB65FF74}" type="pres">
      <dgm:prSet presAssocID="{83CEB605-0CD4-4BFD-84C7-9FF6B27EB378}" presName="invisiNode" presStyleLbl="node1" presStyleIdx="2" presStyleCnt="4"/>
      <dgm:spPr/>
    </dgm:pt>
    <dgm:pt modelId="{BA404154-205D-4E0C-AC99-D050E3918FEC}" type="pres">
      <dgm:prSet presAssocID="{83CEB605-0CD4-4BFD-84C7-9FF6B27EB378}" presName="imagNode" presStyleLbl="fgImgPlace1" presStyleIdx="2" presStyleCnt="4"/>
      <dgm:spPr/>
    </dgm:pt>
    <dgm:pt modelId="{93F5BA51-BB5D-40DF-97CC-2140C4F81081}" type="pres">
      <dgm:prSet presAssocID="{DF4B63D2-F377-46DC-901C-24C2298F9D6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E5B0D15-1D59-4E68-9F66-705470EB3907}" type="pres">
      <dgm:prSet presAssocID="{63CDA887-8E6A-4849-A1FA-8BD88754235D}" presName="compNode" presStyleCnt="0"/>
      <dgm:spPr/>
    </dgm:pt>
    <dgm:pt modelId="{FEFD2451-8DD1-41E5-849F-DD069278A500}" type="pres">
      <dgm:prSet presAssocID="{63CDA887-8E6A-4849-A1FA-8BD88754235D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A84A4EE5-CCFD-4203-8781-150B3ED2FA9B}" type="pres">
      <dgm:prSet presAssocID="{63CDA887-8E6A-4849-A1FA-8BD88754235D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F12A624-9EC3-4163-B12B-495AF8A739BE}" type="pres">
      <dgm:prSet presAssocID="{63CDA887-8E6A-4849-A1FA-8BD88754235D}" presName="invisiNode" presStyleLbl="node1" presStyleIdx="3" presStyleCnt="4"/>
      <dgm:spPr/>
    </dgm:pt>
    <dgm:pt modelId="{EF40C340-2EFC-4128-BACB-E33FF1564022}" type="pres">
      <dgm:prSet presAssocID="{63CDA887-8E6A-4849-A1FA-8BD88754235D}" presName="imagNode" presStyleLbl="fgImgPlace1" presStyleIdx="3" presStyleCnt="4"/>
      <dgm:spPr/>
    </dgm:pt>
  </dgm:ptLst>
  <dgm:cxnLst>
    <dgm:cxn modelId="{E75BBC79-FE4A-4554-BEDA-9E8D3E330513}" type="presOf" srcId="{DF4B63D2-F377-46DC-901C-24C2298F9D60}" destId="{93F5BA51-BB5D-40DF-97CC-2140C4F81081}" srcOrd="0" destOrd="0" presId="urn:microsoft.com/office/officeart/2005/8/layout/hList7"/>
    <dgm:cxn modelId="{26D5F03B-FF0A-4D9A-AC8D-B6D94862F26D}" srcId="{B1644998-9DB9-40F0-B6A4-F964D433FEC3}" destId="{63CDA887-8E6A-4849-A1FA-8BD88754235D}" srcOrd="3" destOrd="0" parTransId="{0351A0B1-37C0-4461-8F2C-9DAFFA377D61}" sibTransId="{4CA1A326-CC07-4CA9-98D6-045CB581CBA1}"/>
    <dgm:cxn modelId="{E4379068-CFBE-4783-BDE4-4F64BFA32CE4}" srcId="{B1644998-9DB9-40F0-B6A4-F964D433FEC3}" destId="{210A836B-C1D0-4920-97AF-FF4E7F6787DB}" srcOrd="0" destOrd="0" parTransId="{8DDAA7E5-71DD-4331-9A0E-987C15C756E1}" sibTransId="{C3F68D94-FADB-4E1E-8236-4C5A233E612B}"/>
    <dgm:cxn modelId="{268E8E12-57D9-4D6E-AAE0-A54E6F1C9420}" type="presOf" srcId="{210A836B-C1D0-4920-97AF-FF4E7F6787DB}" destId="{5B3EA1E6-F4F9-48EA-BD00-64D5ED73E5E3}" srcOrd="0" destOrd="0" presId="urn:microsoft.com/office/officeart/2005/8/layout/hList7"/>
    <dgm:cxn modelId="{F4CE2587-C650-4524-BE87-2E6B532B1767}" srcId="{B1644998-9DB9-40F0-B6A4-F964D433FEC3}" destId="{83CEB605-0CD4-4BFD-84C7-9FF6B27EB378}" srcOrd="2" destOrd="0" parTransId="{3A432562-A8F2-422E-8FCF-1B5FE955D04D}" sibTransId="{DF4B63D2-F377-46DC-901C-24C2298F9D60}"/>
    <dgm:cxn modelId="{AAA2BF44-1B5E-47AB-B4C0-681D46DFC07E}" type="presOf" srcId="{C3F68D94-FADB-4E1E-8236-4C5A233E612B}" destId="{A6939939-082B-4489-BE7A-0FABF19AEF6C}" srcOrd="0" destOrd="0" presId="urn:microsoft.com/office/officeart/2005/8/layout/hList7"/>
    <dgm:cxn modelId="{40E805EA-02BA-4A2B-B8C4-35379F7F26E6}" type="presOf" srcId="{83CEB605-0CD4-4BFD-84C7-9FF6B27EB378}" destId="{DD5CBA94-0CAE-40A6-AB42-05D276C52399}" srcOrd="1" destOrd="0" presId="urn:microsoft.com/office/officeart/2005/8/layout/hList7"/>
    <dgm:cxn modelId="{383F1299-0D23-4CA4-9BC8-B788B3987044}" type="presOf" srcId="{1A3D70A2-C40D-43AF-9877-3FCABF98ED54}" destId="{0D2A4E19-A32B-488B-8846-860C3AB2EFBB}" srcOrd="0" destOrd="0" presId="urn:microsoft.com/office/officeart/2005/8/layout/hList7"/>
    <dgm:cxn modelId="{05B4E201-0838-42DB-83B8-C2BD2DA7809C}" type="presOf" srcId="{63CDA887-8E6A-4849-A1FA-8BD88754235D}" destId="{A84A4EE5-CCFD-4203-8781-150B3ED2FA9B}" srcOrd="1" destOrd="0" presId="urn:microsoft.com/office/officeart/2005/8/layout/hList7"/>
    <dgm:cxn modelId="{070A410C-3646-4EB3-A7F0-F9DD6695A96B}" type="presOf" srcId="{B1644998-9DB9-40F0-B6A4-F964D433FEC3}" destId="{AA174F69-4A17-4616-A399-9EA50C81B0B8}" srcOrd="0" destOrd="0" presId="urn:microsoft.com/office/officeart/2005/8/layout/hList7"/>
    <dgm:cxn modelId="{F6471E73-9BEC-4FA1-9FF3-6FD509CB2957}" srcId="{B1644998-9DB9-40F0-B6A4-F964D433FEC3}" destId="{4B8FFEB4-DA2F-413E-8353-2A8E36AF6BE4}" srcOrd="1" destOrd="0" parTransId="{46DEE81A-572D-4EEA-9989-0AC5D4085EB7}" sibTransId="{1A3D70A2-C40D-43AF-9877-3FCABF98ED54}"/>
    <dgm:cxn modelId="{1E9828C0-298D-4ED1-8C54-3FC5BA349832}" type="presOf" srcId="{210A836B-C1D0-4920-97AF-FF4E7F6787DB}" destId="{F117EB1D-A3B9-493A-9C54-95FA5FE41E85}" srcOrd="1" destOrd="0" presId="urn:microsoft.com/office/officeart/2005/8/layout/hList7"/>
    <dgm:cxn modelId="{5AFD9210-4E32-4727-8829-01299CD114BA}" type="presOf" srcId="{83CEB605-0CD4-4BFD-84C7-9FF6B27EB378}" destId="{A96B98C0-2F40-46B8-9320-57A1A6C9F618}" srcOrd="0" destOrd="0" presId="urn:microsoft.com/office/officeart/2005/8/layout/hList7"/>
    <dgm:cxn modelId="{3DF13EEB-998E-4330-B469-6339BFC7902E}" type="presOf" srcId="{4B8FFEB4-DA2F-413E-8353-2A8E36AF6BE4}" destId="{31683967-FFDC-41CA-B163-3EE99B096AA6}" srcOrd="1" destOrd="0" presId="urn:microsoft.com/office/officeart/2005/8/layout/hList7"/>
    <dgm:cxn modelId="{EB998EB4-1DCC-421B-A107-D9852C973ED2}" type="presOf" srcId="{63CDA887-8E6A-4849-A1FA-8BD88754235D}" destId="{FEFD2451-8DD1-41E5-849F-DD069278A500}" srcOrd="0" destOrd="0" presId="urn:microsoft.com/office/officeart/2005/8/layout/hList7"/>
    <dgm:cxn modelId="{FD89C12C-E989-49A0-8892-0DAF10AA599C}" type="presOf" srcId="{4B8FFEB4-DA2F-413E-8353-2A8E36AF6BE4}" destId="{759698CF-89CC-4425-81E0-C9DD1F140680}" srcOrd="0" destOrd="0" presId="urn:microsoft.com/office/officeart/2005/8/layout/hList7"/>
    <dgm:cxn modelId="{B309A2C8-9463-453F-A1EB-6BDEECEA3567}" type="presParOf" srcId="{AA174F69-4A17-4616-A399-9EA50C81B0B8}" destId="{F45FD77B-EFBD-4378-8CAE-8376274A0392}" srcOrd="0" destOrd="0" presId="urn:microsoft.com/office/officeart/2005/8/layout/hList7"/>
    <dgm:cxn modelId="{3FD93FC1-71BE-468E-BE8B-0CE1ECEA839C}" type="presParOf" srcId="{AA174F69-4A17-4616-A399-9EA50C81B0B8}" destId="{C493D447-DFF4-40C0-B5C4-829B15E7FFDD}" srcOrd="1" destOrd="0" presId="urn:microsoft.com/office/officeart/2005/8/layout/hList7"/>
    <dgm:cxn modelId="{B1CE1B8A-6394-41FD-86A4-4226639B44A5}" type="presParOf" srcId="{C493D447-DFF4-40C0-B5C4-829B15E7FFDD}" destId="{4B916CFE-8B18-4D83-8013-FF68183AEE81}" srcOrd="0" destOrd="0" presId="urn:microsoft.com/office/officeart/2005/8/layout/hList7"/>
    <dgm:cxn modelId="{610508F0-8FEA-4C3C-80CA-CD2F8E427DFD}" type="presParOf" srcId="{4B916CFE-8B18-4D83-8013-FF68183AEE81}" destId="{5B3EA1E6-F4F9-48EA-BD00-64D5ED73E5E3}" srcOrd="0" destOrd="0" presId="urn:microsoft.com/office/officeart/2005/8/layout/hList7"/>
    <dgm:cxn modelId="{05E61E6B-625D-4791-A3B8-BC4F09F5B8EB}" type="presParOf" srcId="{4B916CFE-8B18-4D83-8013-FF68183AEE81}" destId="{F117EB1D-A3B9-493A-9C54-95FA5FE41E85}" srcOrd="1" destOrd="0" presId="urn:microsoft.com/office/officeart/2005/8/layout/hList7"/>
    <dgm:cxn modelId="{6CB21165-1CB0-4C5D-A0FE-9983E09C0285}" type="presParOf" srcId="{4B916CFE-8B18-4D83-8013-FF68183AEE81}" destId="{F7772756-2EA3-45CE-A441-724A039FA985}" srcOrd="2" destOrd="0" presId="urn:microsoft.com/office/officeart/2005/8/layout/hList7"/>
    <dgm:cxn modelId="{3B8E49B7-791D-4350-AF15-F2D6695C36A4}" type="presParOf" srcId="{4B916CFE-8B18-4D83-8013-FF68183AEE81}" destId="{FB6B6A01-9B23-4FBA-900F-0ED5B61F27A5}" srcOrd="3" destOrd="0" presId="urn:microsoft.com/office/officeart/2005/8/layout/hList7"/>
    <dgm:cxn modelId="{B23F41DB-613F-42A1-9DD1-0FDFFFC25ABA}" type="presParOf" srcId="{C493D447-DFF4-40C0-B5C4-829B15E7FFDD}" destId="{A6939939-082B-4489-BE7A-0FABF19AEF6C}" srcOrd="1" destOrd="0" presId="urn:microsoft.com/office/officeart/2005/8/layout/hList7"/>
    <dgm:cxn modelId="{1064AAE1-C749-4F29-A7A4-516B7E3926BF}" type="presParOf" srcId="{C493D447-DFF4-40C0-B5C4-829B15E7FFDD}" destId="{C867B4F1-2053-4BD2-9A75-827504B9678B}" srcOrd="2" destOrd="0" presId="urn:microsoft.com/office/officeart/2005/8/layout/hList7"/>
    <dgm:cxn modelId="{B6111565-FEFB-4CC2-8283-59E3FE27A8CA}" type="presParOf" srcId="{C867B4F1-2053-4BD2-9A75-827504B9678B}" destId="{759698CF-89CC-4425-81E0-C9DD1F140680}" srcOrd="0" destOrd="0" presId="urn:microsoft.com/office/officeart/2005/8/layout/hList7"/>
    <dgm:cxn modelId="{02952B30-26CD-480B-B821-F2881671233F}" type="presParOf" srcId="{C867B4F1-2053-4BD2-9A75-827504B9678B}" destId="{31683967-FFDC-41CA-B163-3EE99B096AA6}" srcOrd="1" destOrd="0" presId="urn:microsoft.com/office/officeart/2005/8/layout/hList7"/>
    <dgm:cxn modelId="{55DC84F6-45E6-4A0B-A8D2-180118CEEF28}" type="presParOf" srcId="{C867B4F1-2053-4BD2-9A75-827504B9678B}" destId="{DC3F7921-EE10-48A4-9B66-231F1E0FD739}" srcOrd="2" destOrd="0" presId="urn:microsoft.com/office/officeart/2005/8/layout/hList7"/>
    <dgm:cxn modelId="{D6A5D329-3995-4CD2-850E-4B2470752072}" type="presParOf" srcId="{C867B4F1-2053-4BD2-9A75-827504B9678B}" destId="{95981861-CD2A-46B9-BD0D-7C6901B963CD}" srcOrd="3" destOrd="0" presId="urn:microsoft.com/office/officeart/2005/8/layout/hList7"/>
    <dgm:cxn modelId="{2EDB5166-1E59-4D69-BEEE-49539F5A0961}" type="presParOf" srcId="{C493D447-DFF4-40C0-B5C4-829B15E7FFDD}" destId="{0D2A4E19-A32B-488B-8846-860C3AB2EFBB}" srcOrd="3" destOrd="0" presId="urn:microsoft.com/office/officeart/2005/8/layout/hList7"/>
    <dgm:cxn modelId="{EB79AA72-2329-4B30-8D29-1DA2B39D9109}" type="presParOf" srcId="{C493D447-DFF4-40C0-B5C4-829B15E7FFDD}" destId="{170E82CD-6FF8-4C35-AC4E-047AEC981532}" srcOrd="4" destOrd="0" presId="urn:microsoft.com/office/officeart/2005/8/layout/hList7"/>
    <dgm:cxn modelId="{AD21A76D-6847-445D-BA5C-D1180D711093}" type="presParOf" srcId="{170E82CD-6FF8-4C35-AC4E-047AEC981532}" destId="{A96B98C0-2F40-46B8-9320-57A1A6C9F618}" srcOrd="0" destOrd="0" presId="urn:microsoft.com/office/officeart/2005/8/layout/hList7"/>
    <dgm:cxn modelId="{3CF9D0BC-D276-4053-9AEA-68D3694CFFA3}" type="presParOf" srcId="{170E82CD-6FF8-4C35-AC4E-047AEC981532}" destId="{DD5CBA94-0CAE-40A6-AB42-05D276C52399}" srcOrd="1" destOrd="0" presId="urn:microsoft.com/office/officeart/2005/8/layout/hList7"/>
    <dgm:cxn modelId="{5569ABBD-693C-4388-B49F-F71E70234C68}" type="presParOf" srcId="{170E82CD-6FF8-4C35-AC4E-047AEC981532}" destId="{7CE43A59-13CD-4900-8010-C673EB65FF74}" srcOrd="2" destOrd="0" presId="urn:microsoft.com/office/officeart/2005/8/layout/hList7"/>
    <dgm:cxn modelId="{FFA1D6CA-83A0-4D15-B5AF-3121224EF086}" type="presParOf" srcId="{170E82CD-6FF8-4C35-AC4E-047AEC981532}" destId="{BA404154-205D-4E0C-AC99-D050E3918FEC}" srcOrd="3" destOrd="0" presId="urn:microsoft.com/office/officeart/2005/8/layout/hList7"/>
    <dgm:cxn modelId="{FAD46AD9-DAAD-48BC-B84A-B2940948F50E}" type="presParOf" srcId="{C493D447-DFF4-40C0-B5C4-829B15E7FFDD}" destId="{93F5BA51-BB5D-40DF-97CC-2140C4F81081}" srcOrd="5" destOrd="0" presId="urn:microsoft.com/office/officeart/2005/8/layout/hList7"/>
    <dgm:cxn modelId="{0BD47F9E-BCD3-4258-A399-7DE61742073B}" type="presParOf" srcId="{C493D447-DFF4-40C0-B5C4-829B15E7FFDD}" destId="{0E5B0D15-1D59-4E68-9F66-705470EB3907}" srcOrd="6" destOrd="0" presId="urn:microsoft.com/office/officeart/2005/8/layout/hList7"/>
    <dgm:cxn modelId="{271A42A3-E1F1-4721-A26A-2E70F5E4225B}" type="presParOf" srcId="{0E5B0D15-1D59-4E68-9F66-705470EB3907}" destId="{FEFD2451-8DD1-41E5-849F-DD069278A500}" srcOrd="0" destOrd="0" presId="urn:microsoft.com/office/officeart/2005/8/layout/hList7"/>
    <dgm:cxn modelId="{75B00D03-9393-4268-8407-35FB78D38316}" type="presParOf" srcId="{0E5B0D15-1D59-4E68-9F66-705470EB3907}" destId="{A84A4EE5-CCFD-4203-8781-150B3ED2FA9B}" srcOrd="1" destOrd="0" presId="urn:microsoft.com/office/officeart/2005/8/layout/hList7"/>
    <dgm:cxn modelId="{8F67B34C-68F5-417D-AC8C-356C1DABDD9F}" type="presParOf" srcId="{0E5B0D15-1D59-4E68-9F66-705470EB3907}" destId="{9F12A624-9EC3-4163-B12B-495AF8A739BE}" srcOrd="2" destOrd="0" presId="urn:microsoft.com/office/officeart/2005/8/layout/hList7"/>
    <dgm:cxn modelId="{6C3E5F3A-F40E-4721-8F51-B50D3AC21FB9}" type="presParOf" srcId="{0E5B0D15-1D59-4E68-9F66-705470EB3907}" destId="{EF40C340-2EFC-4128-BACB-E33FF1564022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872D471-AB5B-4EBE-80F8-8F743AA08C35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4930A71-1CD9-42A8-A00E-4CDC27B13FD8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44CCC479-C9CD-428A-852B-96DAC5EE91AB}" type="parTrans" cxnId="{8DE40FD1-CF4A-4450-AC8B-3C734AA797F7}">
      <dgm:prSet/>
      <dgm:spPr/>
      <dgm:t>
        <a:bodyPr/>
        <a:lstStyle/>
        <a:p>
          <a:endParaRPr lang="zh-TW" altLang="en-US"/>
        </a:p>
      </dgm:t>
    </dgm:pt>
    <dgm:pt modelId="{6BA895A8-D311-4929-9EDD-3B49CA119D69}" type="sibTrans" cxnId="{8DE40FD1-CF4A-4450-AC8B-3C734AA797F7}">
      <dgm:prSet/>
      <dgm:spPr/>
      <dgm:t>
        <a:bodyPr/>
        <a:lstStyle/>
        <a:p>
          <a:endParaRPr lang="zh-TW" altLang="en-US"/>
        </a:p>
      </dgm:t>
    </dgm:pt>
    <dgm:pt modelId="{1C0D0B25-0297-44D3-A309-3BD7941EECA9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3B96907E-4FA6-4DAC-95A7-11EE1F727468}" type="parTrans" cxnId="{BE8B7DCB-B98C-48D5-85A9-2CB6F097D1B8}">
      <dgm:prSet/>
      <dgm:spPr/>
      <dgm:t>
        <a:bodyPr/>
        <a:lstStyle/>
        <a:p>
          <a:endParaRPr lang="zh-TW" altLang="en-US"/>
        </a:p>
      </dgm:t>
    </dgm:pt>
    <dgm:pt modelId="{1BFB4574-0028-4118-B26A-2EB3E201E343}" type="sibTrans" cxnId="{BE8B7DCB-B98C-48D5-85A9-2CB6F097D1B8}">
      <dgm:prSet/>
      <dgm:spPr/>
      <dgm:t>
        <a:bodyPr/>
        <a:lstStyle/>
        <a:p>
          <a:endParaRPr lang="zh-TW" altLang="en-US"/>
        </a:p>
      </dgm:t>
    </dgm:pt>
    <dgm:pt modelId="{764978E4-147A-4151-B1FA-120CA04DB9D9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4C86884F-BE49-4AC7-9FAF-889CD997802A}" type="parTrans" cxnId="{325F5BAC-29A0-41E3-8844-E2E045B8BD7F}">
      <dgm:prSet/>
      <dgm:spPr/>
      <dgm:t>
        <a:bodyPr/>
        <a:lstStyle/>
        <a:p>
          <a:endParaRPr lang="zh-TW" altLang="en-US"/>
        </a:p>
      </dgm:t>
    </dgm:pt>
    <dgm:pt modelId="{52B05063-3770-4FF5-AD6E-A13A9CBA2313}" type="sibTrans" cxnId="{325F5BAC-29A0-41E3-8844-E2E045B8BD7F}">
      <dgm:prSet/>
      <dgm:spPr/>
      <dgm:t>
        <a:bodyPr/>
        <a:lstStyle/>
        <a:p>
          <a:endParaRPr lang="zh-TW" altLang="en-US"/>
        </a:p>
      </dgm:t>
    </dgm:pt>
    <dgm:pt modelId="{F67E124F-89CF-4EED-AF47-3DB37EDDDB93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AD737021-7E90-49C7-9AAC-8A8DB98F9BF0}" type="parTrans" cxnId="{314D5E1C-5FBE-468A-9C87-D7BACFC86B53}">
      <dgm:prSet/>
      <dgm:spPr/>
      <dgm:t>
        <a:bodyPr/>
        <a:lstStyle/>
        <a:p>
          <a:endParaRPr lang="zh-TW" altLang="en-US"/>
        </a:p>
      </dgm:t>
    </dgm:pt>
    <dgm:pt modelId="{8D315F54-2479-4557-84AD-EC15E9E209D6}" type="sibTrans" cxnId="{314D5E1C-5FBE-468A-9C87-D7BACFC86B53}">
      <dgm:prSet/>
      <dgm:spPr/>
      <dgm:t>
        <a:bodyPr/>
        <a:lstStyle/>
        <a:p>
          <a:endParaRPr lang="zh-TW" altLang="en-US"/>
        </a:p>
      </dgm:t>
    </dgm:pt>
    <dgm:pt modelId="{CA33CAD0-0ABD-4462-9826-2761CAB92DDA}" type="pres">
      <dgm:prSet presAssocID="{4872D471-AB5B-4EBE-80F8-8F743AA08C35}" presName="rootNode" presStyleCnt="0">
        <dgm:presLayoutVars>
          <dgm:chMax/>
          <dgm:chPref/>
          <dgm:dir/>
          <dgm:animLvl val="lvl"/>
        </dgm:presLayoutVars>
      </dgm:prSet>
      <dgm:spPr/>
    </dgm:pt>
    <dgm:pt modelId="{6785EF5B-CE1D-4D0C-A27F-062110215C79}" type="pres">
      <dgm:prSet presAssocID="{64930A71-1CD9-42A8-A00E-4CDC27B13FD8}" presName="composite" presStyleCnt="0"/>
      <dgm:spPr/>
    </dgm:pt>
    <dgm:pt modelId="{CBDDDAF5-368C-41F4-A88B-9EC91F0C9DCD}" type="pres">
      <dgm:prSet presAssocID="{64930A71-1CD9-42A8-A00E-4CDC27B13FD8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B9B86594-105F-4C89-9592-6F11EA1521BF}" type="pres">
      <dgm:prSet presAssocID="{64930A71-1CD9-42A8-A00E-4CDC27B13FD8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388D394-8792-46B9-A26D-F48694DF5BF4}" type="pres">
      <dgm:prSet presAssocID="{64930A71-1CD9-42A8-A00E-4CDC27B13FD8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14CF7EA5-7A76-4317-BC29-03C611DC0EF9}" type="pres">
      <dgm:prSet presAssocID="{6BA895A8-D311-4929-9EDD-3B49CA119D69}" presName="sibTrans" presStyleCnt="0"/>
      <dgm:spPr/>
    </dgm:pt>
    <dgm:pt modelId="{3A654793-830A-45E7-9687-2969756C4F11}" type="pres">
      <dgm:prSet presAssocID="{764978E4-147A-4151-B1FA-120CA04DB9D9}" presName="composite" presStyleCnt="0"/>
      <dgm:spPr/>
    </dgm:pt>
    <dgm:pt modelId="{35F63C42-0563-47F3-AAE3-CB4BE8EBB293}" type="pres">
      <dgm:prSet presAssocID="{764978E4-147A-4151-B1FA-120CA04DB9D9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BB6EA442-9A5F-4818-B4CF-0ED97923E634}" type="pres">
      <dgm:prSet presAssocID="{764978E4-147A-4151-B1FA-120CA04DB9D9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1F5E233-BAED-48F5-B43B-FC3B2BBDBDD6}" type="pres">
      <dgm:prSet presAssocID="{764978E4-147A-4151-B1FA-120CA04DB9D9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994F9998-36B2-445E-B17F-0041FE0B2958}" type="presOf" srcId="{F67E124F-89CF-4EED-AF47-3DB37EDDDB93}" destId="{01F5E233-BAED-48F5-B43B-FC3B2BBDBDD6}" srcOrd="0" destOrd="0" presId="urn:microsoft.com/office/officeart/2008/layout/TitledPictureBlocks"/>
    <dgm:cxn modelId="{01F1AD5D-902C-4F8C-8CC4-96C5B0D0BC4C}" type="presOf" srcId="{1C0D0B25-0297-44D3-A309-3BD7941EECA9}" destId="{E388D394-8792-46B9-A26D-F48694DF5BF4}" srcOrd="0" destOrd="0" presId="urn:microsoft.com/office/officeart/2008/layout/TitledPictureBlocks"/>
    <dgm:cxn modelId="{B045A783-5179-45C5-9395-AC41CAD3DFFB}" type="presOf" srcId="{64930A71-1CD9-42A8-A00E-4CDC27B13FD8}" destId="{CBDDDAF5-368C-41F4-A88B-9EC91F0C9DCD}" srcOrd="0" destOrd="0" presId="urn:microsoft.com/office/officeart/2008/layout/TitledPictureBlocks"/>
    <dgm:cxn modelId="{314D5E1C-5FBE-468A-9C87-D7BACFC86B53}" srcId="{764978E4-147A-4151-B1FA-120CA04DB9D9}" destId="{F67E124F-89CF-4EED-AF47-3DB37EDDDB93}" srcOrd="0" destOrd="0" parTransId="{AD737021-7E90-49C7-9AAC-8A8DB98F9BF0}" sibTransId="{8D315F54-2479-4557-84AD-EC15E9E209D6}"/>
    <dgm:cxn modelId="{0F363270-3E7B-4090-A2BA-090F03609C48}" type="presOf" srcId="{764978E4-147A-4151-B1FA-120CA04DB9D9}" destId="{35F63C42-0563-47F3-AAE3-CB4BE8EBB293}" srcOrd="0" destOrd="0" presId="urn:microsoft.com/office/officeart/2008/layout/TitledPictureBlocks"/>
    <dgm:cxn modelId="{325F5BAC-29A0-41E3-8844-E2E045B8BD7F}" srcId="{4872D471-AB5B-4EBE-80F8-8F743AA08C35}" destId="{764978E4-147A-4151-B1FA-120CA04DB9D9}" srcOrd="1" destOrd="0" parTransId="{4C86884F-BE49-4AC7-9FAF-889CD997802A}" sibTransId="{52B05063-3770-4FF5-AD6E-A13A9CBA2313}"/>
    <dgm:cxn modelId="{BE8B7DCB-B98C-48D5-85A9-2CB6F097D1B8}" srcId="{64930A71-1CD9-42A8-A00E-4CDC27B13FD8}" destId="{1C0D0B25-0297-44D3-A309-3BD7941EECA9}" srcOrd="0" destOrd="0" parTransId="{3B96907E-4FA6-4DAC-95A7-11EE1F727468}" sibTransId="{1BFB4574-0028-4118-B26A-2EB3E201E343}"/>
    <dgm:cxn modelId="{8DE40FD1-CF4A-4450-AC8B-3C734AA797F7}" srcId="{4872D471-AB5B-4EBE-80F8-8F743AA08C35}" destId="{64930A71-1CD9-42A8-A00E-4CDC27B13FD8}" srcOrd="0" destOrd="0" parTransId="{44CCC479-C9CD-428A-852B-96DAC5EE91AB}" sibTransId="{6BA895A8-D311-4929-9EDD-3B49CA119D69}"/>
    <dgm:cxn modelId="{60F606FF-EC23-4ADB-B07A-4C40E4F57714}" type="presOf" srcId="{4872D471-AB5B-4EBE-80F8-8F743AA08C35}" destId="{CA33CAD0-0ABD-4462-9826-2761CAB92DDA}" srcOrd="0" destOrd="0" presId="urn:microsoft.com/office/officeart/2008/layout/TitledPictureBlocks"/>
    <dgm:cxn modelId="{9B8051DF-A20F-42CC-BA72-DD3EE3E78E7A}" type="presParOf" srcId="{CA33CAD0-0ABD-4462-9826-2761CAB92DDA}" destId="{6785EF5B-CE1D-4D0C-A27F-062110215C79}" srcOrd="0" destOrd="0" presId="urn:microsoft.com/office/officeart/2008/layout/TitledPictureBlocks"/>
    <dgm:cxn modelId="{9DDDE694-FD7D-4E9B-BA2F-9CE2CF70050A}" type="presParOf" srcId="{6785EF5B-CE1D-4D0C-A27F-062110215C79}" destId="{CBDDDAF5-368C-41F4-A88B-9EC91F0C9DCD}" srcOrd="0" destOrd="0" presId="urn:microsoft.com/office/officeart/2008/layout/TitledPictureBlocks"/>
    <dgm:cxn modelId="{89428122-768D-436B-874D-C546761C94FD}" type="presParOf" srcId="{6785EF5B-CE1D-4D0C-A27F-062110215C79}" destId="{B9B86594-105F-4C89-9592-6F11EA1521BF}" srcOrd="1" destOrd="0" presId="urn:microsoft.com/office/officeart/2008/layout/TitledPictureBlocks"/>
    <dgm:cxn modelId="{B3BC4818-9382-49E1-B93D-9F3582F3EA85}" type="presParOf" srcId="{6785EF5B-CE1D-4D0C-A27F-062110215C79}" destId="{E388D394-8792-46B9-A26D-F48694DF5BF4}" srcOrd="2" destOrd="0" presId="urn:microsoft.com/office/officeart/2008/layout/TitledPictureBlocks"/>
    <dgm:cxn modelId="{54D80434-9904-43CC-A46C-603988275ED8}" type="presParOf" srcId="{CA33CAD0-0ABD-4462-9826-2761CAB92DDA}" destId="{14CF7EA5-7A76-4317-BC29-03C611DC0EF9}" srcOrd="1" destOrd="0" presId="urn:microsoft.com/office/officeart/2008/layout/TitledPictureBlocks"/>
    <dgm:cxn modelId="{F707B355-91AD-4408-84B8-B2E439F7A70F}" type="presParOf" srcId="{CA33CAD0-0ABD-4462-9826-2761CAB92DDA}" destId="{3A654793-830A-45E7-9687-2969756C4F11}" srcOrd="2" destOrd="0" presId="urn:microsoft.com/office/officeart/2008/layout/TitledPictureBlocks"/>
    <dgm:cxn modelId="{82166D89-1A95-4D35-B2CD-D2300D767A2F}" type="presParOf" srcId="{3A654793-830A-45E7-9687-2969756C4F11}" destId="{35F63C42-0563-47F3-AAE3-CB4BE8EBB293}" srcOrd="0" destOrd="0" presId="urn:microsoft.com/office/officeart/2008/layout/TitledPictureBlocks"/>
    <dgm:cxn modelId="{4F3795F4-605D-496D-967F-6694952D5B77}" type="presParOf" srcId="{3A654793-830A-45E7-9687-2969756C4F11}" destId="{BB6EA442-9A5F-4818-B4CF-0ED97923E634}" srcOrd="1" destOrd="0" presId="urn:microsoft.com/office/officeart/2008/layout/TitledPictureBlocks"/>
    <dgm:cxn modelId="{8A000A9F-60D9-4B30-BB1C-E2E15B24B184}" type="presParOf" srcId="{3A654793-830A-45E7-9687-2969756C4F11}" destId="{01F5E233-BAED-48F5-B43B-FC3B2BBDBDD6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0D82B41-368C-4EF5-8F24-7CEB547AB356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87D1C72-2DED-4082-9E14-C5B4B514C68E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397407E8-7FBE-4A82-B726-9CF6D3945887}" type="parTrans" cxnId="{9E4566BD-97BD-45F1-ABE9-7A3D5B2F0ABE}">
      <dgm:prSet/>
      <dgm:spPr/>
      <dgm:t>
        <a:bodyPr/>
        <a:lstStyle/>
        <a:p>
          <a:endParaRPr lang="zh-TW" altLang="en-US"/>
        </a:p>
      </dgm:t>
    </dgm:pt>
    <dgm:pt modelId="{7DD81760-D404-4A58-A7BC-ECD21B807409}" type="sibTrans" cxnId="{9E4566BD-97BD-45F1-ABE9-7A3D5B2F0ABE}">
      <dgm:prSet/>
      <dgm:spPr/>
      <dgm:t>
        <a:bodyPr/>
        <a:lstStyle/>
        <a:p>
          <a:endParaRPr lang="zh-TW" altLang="en-US"/>
        </a:p>
      </dgm:t>
    </dgm:pt>
    <dgm:pt modelId="{70325108-B6B7-4674-8F13-E69AF851A192}">
      <dgm:prSet/>
      <dgm:spPr/>
      <dgm:t>
        <a:bodyPr/>
        <a:lstStyle/>
        <a:p>
          <a:pPr rtl="0"/>
          <a:r>
            <a:rPr lang="zh-TW" dirty="0" smtClean="0"/>
            <a:t>了衛福部疾管署</a:t>
          </a:r>
          <a:endParaRPr lang="zh-TW" dirty="0"/>
        </a:p>
      </dgm:t>
    </dgm:pt>
    <dgm:pt modelId="{6D46E0BF-0CC6-4068-B44B-5BC6B70514D9}" type="parTrans" cxnId="{F910FAD0-3B9C-4127-ACE3-1004399097D1}">
      <dgm:prSet/>
      <dgm:spPr/>
      <dgm:t>
        <a:bodyPr/>
        <a:lstStyle/>
        <a:p>
          <a:endParaRPr lang="zh-TW" altLang="en-US"/>
        </a:p>
      </dgm:t>
    </dgm:pt>
    <dgm:pt modelId="{0D31952A-1073-454D-B548-D8B3BB9DFA67}" type="sibTrans" cxnId="{F910FAD0-3B9C-4127-ACE3-1004399097D1}">
      <dgm:prSet/>
      <dgm:spPr/>
      <dgm:t>
        <a:bodyPr/>
        <a:lstStyle/>
        <a:p>
          <a:endParaRPr lang="zh-TW" altLang="en-US"/>
        </a:p>
      </dgm:t>
    </dgm:pt>
    <dgm:pt modelId="{98E851EC-D0B4-472A-8036-DD085BCF69AB}">
      <dgm:prSet/>
      <dgm:spPr/>
      <dgm:t>
        <a:bodyPr/>
        <a:lstStyle/>
        <a:p>
          <a:pPr rtl="0"/>
          <a:r>
            <a:rPr lang="zh-TW" dirty="0" smtClean="0"/>
            <a:t>解防疫議題</a:t>
          </a:r>
          <a:endParaRPr lang="zh-TW" dirty="0"/>
        </a:p>
      </dgm:t>
    </dgm:pt>
    <dgm:pt modelId="{8BFDB92B-021C-4091-8B9A-44BAF1562687}" type="parTrans" cxnId="{078B8530-E33E-412C-BDE8-3690A70429F3}">
      <dgm:prSet/>
      <dgm:spPr/>
      <dgm:t>
        <a:bodyPr/>
        <a:lstStyle/>
        <a:p>
          <a:endParaRPr lang="zh-TW" altLang="en-US"/>
        </a:p>
      </dgm:t>
    </dgm:pt>
    <dgm:pt modelId="{6BF170A6-6F5E-4031-8F3A-92E8F9481EB5}" type="sibTrans" cxnId="{078B8530-E33E-412C-BDE8-3690A70429F3}">
      <dgm:prSet/>
      <dgm:spPr/>
      <dgm:t>
        <a:bodyPr/>
        <a:lstStyle/>
        <a:p>
          <a:endParaRPr lang="zh-TW" altLang="en-US"/>
        </a:p>
      </dgm:t>
    </dgm:pt>
    <dgm:pt modelId="{FAC839B2-3876-4A36-8454-692303AFAAB4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61450B4B-740C-4CE9-808A-3B8617C95714}" type="parTrans" cxnId="{15E62CC9-1FDF-4303-AB93-4BD7B360D7C5}">
      <dgm:prSet/>
      <dgm:spPr/>
      <dgm:t>
        <a:bodyPr/>
        <a:lstStyle/>
        <a:p>
          <a:endParaRPr lang="zh-TW" altLang="en-US"/>
        </a:p>
      </dgm:t>
    </dgm:pt>
    <dgm:pt modelId="{3CC383E3-8D18-4952-A234-A35AC5C94617}" type="sibTrans" cxnId="{15E62CC9-1FDF-4303-AB93-4BD7B360D7C5}">
      <dgm:prSet/>
      <dgm:spPr/>
      <dgm:t>
        <a:bodyPr/>
        <a:lstStyle/>
        <a:p>
          <a:endParaRPr lang="zh-TW" altLang="en-US"/>
        </a:p>
      </dgm:t>
    </dgm:pt>
    <dgm:pt modelId="{36269979-20CD-4C81-845A-65E2B2893861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A4CA8E53-F17C-4413-B5FA-A6CDE9E1900A}" type="parTrans" cxnId="{8E790697-7BCB-487B-8D27-48DF68E4945C}">
      <dgm:prSet/>
      <dgm:spPr/>
      <dgm:t>
        <a:bodyPr/>
        <a:lstStyle/>
        <a:p>
          <a:endParaRPr lang="zh-TW" altLang="en-US"/>
        </a:p>
      </dgm:t>
    </dgm:pt>
    <dgm:pt modelId="{1099858A-7C80-4284-9758-96F104011D1E}" type="sibTrans" cxnId="{8E790697-7BCB-487B-8D27-48DF68E4945C}">
      <dgm:prSet/>
      <dgm:spPr/>
      <dgm:t>
        <a:bodyPr/>
        <a:lstStyle/>
        <a:p>
          <a:endParaRPr lang="zh-TW" altLang="en-US"/>
        </a:p>
      </dgm:t>
    </dgm:pt>
    <dgm:pt modelId="{C6F7034A-E1DF-4292-AED5-ED15DB94F8E6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E488DC7A-A5AE-4A41-ABC1-5B0191264751}" type="parTrans" cxnId="{9FEFA633-C671-4F11-8C31-9FD6DBB11168}">
      <dgm:prSet/>
      <dgm:spPr/>
      <dgm:t>
        <a:bodyPr/>
        <a:lstStyle/>
        <a:p>
          <a:endParaRPr lang="zh-TW" altLang="en-US"/>
        </a:p>
      </dgm:t>
    </dgm:pt>
    <dgm:pt modelId="{6A3C09D7-ADFA-4823-966A-BD87BA38EB07}" type="sibTrans" cxnId="{9FEFA633-C671-4F11-8C31-9FD6DBB11168}">
      <dgm:prSet/>
      <dgm:spPr/>
      <dgm:t>
        <a:bodyPr/>
        <a:lstStyle/>
        <a:p>
          <a:endParaRPr lang="zh-TW" altLang="en-US"/>
        </a:p>
      </dgm:t>
    </dgm:pt>
    <dgm:pt modelId="{E16ED26C-F271-4D31-A663-E7DEBD799324}" type="pres">
      <dgm:prSet presAssocID="{E0D82B41-368C-4EF5-8F24-7CEB547AB356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AAFD9D12-411D-4048-B1B8-8EF46E44625C}" type="pres">
      <dgm:prSet presAssocID="{E0D82B41-368C-4EF5-8F24-7CEB547AB356}" presName="cycle" presStyleCnt="0"/>
      <dgm:spPr/>
    </dgm:pt>
    <dgm:pt modelId="{BCA7662A-339C-47DC-B708-1969A96C3ED1}" type="pres">
      <dgm:prSet presAssocID="{E0D82B41-368C-4EF5-8F24-7CEB547AB356}" presName="centerShape" presStyleCnt="0"/>
      <dgm:spPr/>
    </dgm:pt>
    <dgm:pt modelId="{4138E970-2676-443F-A899-D7EA61974F7C}" type="pres">
      <dgm:prSet presAssocID="{E0D82B41-368C-4EF5-8F24-7CEB547AB356}" presName="connSite" presStyleLbl="node1" presStyleIdx="0" presStyleCnt="3"/>
      <dgm:spPr/>
    </dgm:pt>
    <dgm:pt modelId="{A3E24A82-B809-4D96-A304-A09F5C89FB82}" type="pres">
      <dgm:prSet presAssocID="{E0D82B41-368C-4EF5-8F24-7CEB547AB356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38BEAC5-7499-4D9F-8DC7-C47FEEBC75CF}" type="pres">
      <dgm:prSet presAssocID="{397407E8-7FBE-4A82-B726-9CF6D3945887}" presName="Name25" presStyleLbl="parChTrans1D1" presStyleIdx="0" presStyleCnt="2"/>
      <dgm:spPr/>
    </dgm:pt>
    <dgm:pt modelId="{D6D21940-69F9-4043-B71D-8F4C81E024B0}" type="pres">
      <dgm:prSet presAssocID="{F87D1C72-2DED-4082-9E14-C5B4B514C68E}" presName="node" presStyleCnt="0"/>
      <dgm:spPr/>
    </dgm:pt>
    <dgm:pt modelId="{03B3212E-2B36-4AF4-A85C-D2ABD64ED0B6}" type="pres">
      <dgm:prSet presAssocID="{F87D1C72-2DED-4082-9E14-C5B4B514C68E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7C5037B9-5CF4-4300-9B17-FE7D990D134E}" type="pres">
      <dgm:prSet presAssocID="{F87D1C72-2DED-4082-9E14-C5B4B514C68E}" presName="childNode" presStyleLbl="revTx" presStyleIdx="0" presStyleCnt="2">
        <dgm:presLayoutVars>
          <dgm:bulletEnabled val="1"/>
        </dgm:presLayoutVars>
      </dgm:prSet>
      <dgm:spPr/>
    </dgm:pt>
    <dgm:pt modelId="{413451EC-4BE3-4408-81D7-D2DBECB1B7A1}" type="pres">
      <dgm:prSet presAssocID="{61450B4B-740C-4CE9-808A-3B8617C95714}" presName="Name25" presStyleLbl="parChTrans1D1" presStyleIdx="1" presStyleCnt="2"/>
      <dgm:spPr/>
    </dgm:pt>
    <dgm:pt modelId="{3334531C-71B2-40C4-A938-4747C5595117}" type="pres">
      <dgm:prSet presAssocID="{FAC839B2-3876-4A36-8454-692303AFAAB4}" presName="node" presStyleCnt="0"/>
      <dgm:spPr/>
    </dgm:pt>
    <dgm:pt modelId="{09341604-A43A-4A47-9ACF-D07C63C42B54}" type="pres">
      <dgm:prSet presAssocID="{FAC839B2-3876-4A36-8454-692303AFAAB4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F46E09AB-7B31-4190-AFE9-C0A080C35838}" type="pres">
      <dgm:prSet presAssocID="{FAC839B2-3876-4A36-8454-692303AFAAB4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FCE98ED4-9A55-47E1-AD7F-76C6A656B53D}" type="presOf" srcId="{F87D1C72-2DED-4082-9E14-C5B4B514C68E}" destId="{03B3212E-2B36-4AF4-A85C-D2ABD64ED0B6}" srcOrd="0" destOrd="0" presId="urn:microsoft.com/office/officeart/2005/8/layout/radial2"/>
    <dgm:cxn modelId="{9FEFA633-C671-4F11-8C31-9FD6DBB11168}" srcId="{FAC839B2-3876-4A36-8454-692303AFAAB4}" destId="{C6F7034A-E1DF-4292-AED5-ED15DB94F8E6}" srcOrd="1" destOrd="0" parTransId="{E488DC7A-A5AE-4A41-ABC1-5B0191264751}" sibTransId="{6A3C09D7-ADFA-4823-966A-BD87BA38EB07}"/>
    <dgm:cxn modelId="{1F8AE78F-BD4C-4EDF-86ED-560186F29CCE}" type="presOf" srcId="{397407E8-7FBE-4A82-B726-9CF6D3945887}" destId="{438BEAC5-7499-4D9F-8DC7-C47FEEBC75CF}" srcOrd="0" destOrd="0" presId="urn:microsoft.com/office/officeart/2005/8/layout/radial2"/>
    <dgm:cxn modelId="{480BE587-0349-475A-AC7C-57CACA79DAA6}" type="presOf" srcId="{70325108-B6B7-4674-8F13-E69AF851A192}" destId="{7C5037B9-5CF4-4300-9B17-FE7D990D134E}" srcOrd="0" destOrd="0" presId="urn:microsoft.com/office/officeart/2005/8/layout/radial2"/>
    <dgm:cxn modelId="{078B8530-E33E-412C-BDE8-3690A70429F3}" srcId="{F87D1C72-2DED-4082-9E14-C5B4B514C68E}" destId="{98E851EC-D0B4-472A-8036-DD085BCF69AB}" srcOrd="1" destOrd="0" parTransId="{8BFDB92B-021C-4091-8B9A-44BAF1562687}" sibTransId="{6BF170A6-6F5E-4031-8F3A-92E8F9481EB5}"/>
    <dgm:cxn modelId="{9E4566BD-97BD-45F1-ABE9-7A3D5B2F0ABE}" srcId="{E0D82B41-368C-4EF5-8F24-7CEB547AB356}" destId="{F87D1C72-2DED-4082-9E14-C5B4B514C68E}" srcOrd="0" destOrd="0" parTransId="{397407E8-7FBE-4A82-B726-9CF6D3945887}" sibTransId="{7DD81760-D404-4A58-A7BC-ECD21B807409}"/>
    <dgm:cxn modelId="{6DFF4357-A184-49A5-813E-6310405515CC}" type="presOf" srcId="{36269979-20CD-4C81-845A-65E2B2893861}" destId="{F46E09AB-7B31-4190-AFE9-C0A080C35838}" srcOrd="0" destOrd="0" presId="urn:microsoft.com/office/officeart/2005/8/layout/radial2"/>
    <dgm:cxn modelId="{8E790697-7BCB-487B-8D27-48DF68E4945C}" srcId="{FAC839B2-3876-4A36-8454-692303AFAAB4}" destId="{36269979-20CD-4C81-845A-65E2B2893861}" srcOrd="0" destOrd="0" parTransId="{A4CA8E53-F17C-4413-B5FA-A6CDE9E1900A}" sibTransId="{1099858A-7C80-4284-9758-96F104011D1E}"/>
    <dgm:cxn modelId="{15E62CC9-1FDF-4303-AB93-4BD7B360D7C5}" srcId="{E0D82B41-368C-4EF5-8F24-7CEB547AB356}" destId="{FAC839B2-3876-4A36-8454-692303AFAAB4}" srcOrd="1" destOrd="0" parTransId="{61450B4B-740C-4CE9-808A-3B8617C95714}" sibTransId="{3CC383E3-8D18-4952-A234-A35AC5C94617}"/>
    <dgm:cxn modelId="{F910FAD0-3B9C-4127-ACE3-1004399097D1}" srcId="{F87D1C72-2DED-4082-9E14-C5B4B514C68E}" destId="{70325108-B6B7-4674-8F13-E69AF851A192}" srcOrd="0" destOrd="0" parTransId="{6D46E0BF-0CC6-4068-B44B-5BC6B70514D9}" sibTransId="{0D31952A-1073-454D-B548-D8B3BB9DFA67}"/>
    <dgm:cxn modelId="{EC09DB10-E368-4BE3-BE8E-2269D6D45AD7}" type="presOf" srcId="{98E851EC-D0B4-472A-8036-DD085BCF69AB}" destId="{7C5037B9-5CF4-4300-9B17-FE7D990D134E}" srcOrd="0" destOrd="1" presId="urn:microsoft.com/office/officeart/2005/8/layout/radial2"/>
    <dgm:cxn modelId="{EE1204E9-2530-45B5-86B6-29B448C53E66}" type="presOf" srcId="{C6F7034A-E1DF-4292-AED5-ED15DB94F8E6}" destId="{F46E09AB-7B31-4190-AFE9-C0A080C35838}" srcOrd="0" destOrd="1" presId="urn:microsoft.com/office/officeart/2005/8/layout/radial2"/>
    <dgm:cxn modelId="{07AADE3A-6040-4ED1-AA85-20E9F8DF3242}" type="presOf" srcId="{FAC839B2-3876-4A36-8454-692303AFAAB4}" destId="{09341604-A43A-4A47-9ACF-D07C63C42B54}" srcOrd="0" destOrd="0" presId="urn:microsoft.com/office/officeart/2005/8/layout/radial2"/>
    <dgm:cxn modelId="{F30DFFFA-9244-4A4D-9BB0-DFD1135DE499}" type="presOf" srcId="{61450B4B-740C-4CE9-808A-3B8617C95714}" destId="{413451EC-4BE3-4408-81D7-D2DBECB1B7A1}" srcOrd="0" destOrd="0" presId="urn:microsoft.com/office/officeart/2005/8/layout/radial2"/>
    <dgm:cxn modelId="{91BFA417-02DB-4C45-B731-73F6527201FD}" type="presOf" srcId="{E0D82B41-368C-4EF5-8F24-7CEB547AB356}" destId="{E16ED26C-F271-4D31-A663-E7DEBD799324}" srcOrd="0" destOrd="0" presId="urn:microsoft.com/office/officeart/2005/8/layout/radial2"/>
    <dgm:cxn modelId="{ED5E623E-81AE-4196-81AC-0BD6B0BD51CB}" type="presParOf" srcId="{E16ED26C-F271-4D31-A663-E7DEBD799324}" destId="{AAFD9D12-411D-4048-B1B8-8EF46E44625C}" srcOrd="0" destOrd="0" presId="urn:microsoft.com/office/officeart/2005/8/layout/radial2"/>
    <dgm:cxn modelId="{68BF9C3B-A3A7-44D7-875C-196C2A223064}" type="presParOf" srcId="{AAFD9D12-411D-4048-B1B8-8EF46E44625C}" destId="{BCA7662A-339C-47DC-B708-1969A96C3ED1}" srcOrd="0" destOrd="0" presId="urn:microsoft.com/office/officeart/2005/8/layout/radial2"/>
    <dgm:cxn modelId="{67B3028C-55FF-41A9-877D-8839FA07AB59}" type="presParOf" srcId="{BCA7662A-339C-47DC-B708-1969A96C3ED1}" destId="{4138E970-2676-443F-A899-D7EA61974F7C}" srcOrd="0" destOrd="0" presId="urn:microsoft.com/office/officeart/2005/8/layout/radial2"/>
    <dgm:cxn modelId="{6884CA38-E920-4152-A3ED-E0549977A1E0}" type="presParOf" srcId="{BCA7662A-339C-47DC-B708-1969A96C3ED1}" destId="{A3E24A82-B809-4D96-A304-A09F5C89FB82}" srcOrd="1" destOrd="0" presId="urn:microsoft.com/office/officeart/2005/8/layout/radial2"/>
    <dgm:cxn modelId="{749A2A3C-7527-4F93-8E82-E44A3B574A22}" type="presParOf" srcId="{AAFD9D12-411D-4048-B1B8-8EF46E44625C}" destId="{438BEAC5-7499-4D9F-8DC7-C47FEEBC75CF}" srcOrd="1" destOrd="0" presId="urn:microsoft.com/office/officeart/2005/8/layout/radial2"/>
    <dgm:cxn modelId="{E0C0D8F0-74A1-4F15-96A8-4805FF05A302}" type="presParOf" srcId="{AAFD9D12-411D-4048-B1B8-8EF46E44625C}" destId="{D6D21940-69F9-4043-B71D-8F4C81E024B0}" srcOrd="2" destOrd="0" presId="urn:microsoft.com/office/officeart/2005/8/layout/radial2"/>
    <dgm:cxn modelId="{3AB6041D-CE7B-4F29-928C-33327420C740}" type="presParOf" srcId="{D6D21940-69F9-4043-B71D-8F4C81E024B0}" destId="{03B3212E-2B36-4AF4-A85C-D2ABD64ED0B6}" srcOrd="0" destOrd="0" presId="urn:microsoft.com/office/officeart/2005/8/layout/radial2"/>
    <dgm:cxn modelId="{757B04C6-78B9-4769-99A5-C20835D1F896}" type="presParOf" srcId="{D6D21940-69F9-4043-B71D-8F4C81E024B0}" destId="{7C5037B9-5CF4-4300-9B17-FE7D990D134E}" srcOrd="1" destOrd="0" presId="urn:microsoft.com/office/officeart/2005/8/layout/radial2"/>
    <dgm:cxn modelId="{75FC960A-2836-4F61-86A9-B2E5BCDE3928}" type="presParOf" srcId="{AAFD9D12-411D-4048-B1B8-8EF46E44625C}" destId="{413451EC-4BE3-4408-81D7-D2DBECB1B7A1}" srcOrd="3" destOrd="0" presId="urn:microsoft.com/office/officeart/2005/8/layout/radial2"/>
    <dgm:cxn modelId="{30D4BBCD-417F-4B2E-8E1F-F4887E3C82E8}" type="presParOf" srcId="{AAFD9D12-411D-4048-B1B8-8EF46E44625C}" destId="{3334531C-71B2-40C4-A938-4747C5595117}" srcOrd="4" destOrd="0" presId="urn:microsoft.com/office/officeart/2005/8/layout/radial2"/>
    <dgm:cxn modelId="{556A64EE-7271-468D-A2E9-CE66387A3E05}" type="presParOf" srcId="{3334531C-71B2-40C4-A938-4747C5595117}" destId="{09341604-A43A-4A47-9ACF-D07C63C42B54}" srcOrd="0" destOrd="0" presId="urn:microsoft.com/office/officeart/2005/8/layout/radial2"/>
    <dgm:cxn modelId="{D1CA3E9B-FB35-4AE6-A1F2-FFC2C625AB49}" type="presParOf" srcId="{3334531C-71B2-40C4-A938-4747C5595117}" destId="{F46E09AB-7B31-4190-AFE9-C0A080C3583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3EA1E6-F4F9-48EA-BD00-64D5ED73E5E3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FB6B6A01-9B23-4FBA-900F-0ED5B61F27A5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9698CF-89CC-4425-81E0-C9DD1F140680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95981861-CD2A-46B9-BD0D-7C6901B963CD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solidFill>
          <a:schemeClr val="accent5">
            <a:tint val="50000"/>
            <a:hueOff val="-3560789"/>
            <a:satOff val="15872"/>
            <a:lumOff val="14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6B98C0-2F40-46B8-9320-57A1A6C9F618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BA404154-205D-4E0C-AC99-D050E3918FEC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solidFill>
          <a:schemeClr val="accent5">
            <a:tint val="50000"/>
            <a:hueOff val="-7121577"/>
            <a:satOff val="31745"/>
            <a:lumOff val="280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FD2451-8DD1-41E5-849F-DD069278A500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EF40C340-2EFC-4128-BACB-E33FF1564022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solidFill>
          <a:schemeClr val="accent5">
            <a:tint val="50000"/>
            <a:hueOff val="-10682366"/>
            <a:satOff val="47617"/>
            <a:lumOff val="420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5FD77B-EFBD-4378-8CAE-8376274A0392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B86594-105F-4C89-9592-6F11EA1521BF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88D394-8792-46B9-A26D-F48694DF5BF4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CBDDDAF5-368C-41F4-A88B-9EC91F0C9DCD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BB6EA442-9A5F-4818-B4CF-0ED97923E634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F5E233-BAED-48F5-B43B-FC3B2BBDBDD6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35F63C42-0563-47F3-AAE3-CB4BE8EBB293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3451EC-4BE3-4408-81D7-D2DBECB1B7A1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8BEAC5-7499-4D9F-8DC7-C47FEEBC75CF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E24A82-B809-4D96-A304-A09F5C89FB82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B3212E-2B36-4AF4-A85C-D2ABD64ED0B6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掌握最新疫情</a:t>
          </a:r>
          <a:endParaRPr lang="zh-TW" sz="3000" kern="1200"/>
        </a:p>
      </dsp:txBody>
      <dsp:txXfrm>
        <a:off x="3688317" y="249869"/>
        <a:ext cx="1205326" cy="1205326"/>
      </dsp:txXfrm>
    </dsp:sp>
    <dsp:sp modelId="{7C5037B9-5CF4-4300-9B17-FE7D990D134E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了衛福部疾管署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09341604-A43A-4A47-9ACF-D07C63C42B54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F46E09AB-7B31-4190-AFE9-C0A080C35838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2B319-B205-4D12-A655-1D9084A5F8F6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552D30-6028-45C9-BFBD-CBE2CEC007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5263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552D30-6028-45C9-BFBD-CBE2CEC0073E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3429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0">
              <a:srgbClr val="00B0F0"/>
            </a:gs>
            <a:gs pos="55042">
              <a:srgbClr val="C2EC39"/>
            </a:gs>
            <a:gs pos="56000">
              <a:srgbClr val="FFFF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00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55042">
              <a:srgbClr val="C2EC39"/>
            </a:gs>
            <a:gs pos="56000">
              <a:srgbClr val="FFFF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F0"/>
          </a:solidFill>
          <a:latin typeface="文鼎粗仿" panose="020B0609010101010101" pitchFamily="49" charset="-120"/>
          <a:ea typeface="文鼎粗仿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5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FFFF00"/>
                </a:solidFill>
                <a:latin typeface="+mj-ea"/>
              </a:rPr>
              <a:t>防疫大作戰</a:t>
            </a:r>
            <a:endParaRPr lang="zh-TW" altLang="en-US" sz="4800" dirty="0">
              <a:solidFill>
                <a:srgbClr val="FFFF00"/>
              </a:solidFill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492896"/>
            <a:ext cx="3888070" cy="285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729975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圖片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844824"/>
            <a:ext cx="1472187" cy="1472187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884711"/>
            <a:ext cx="1621043" cy="1456173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4887" y="1900378"/>
            <a:ext cx="1472187" cy="1472187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912776"/>
            <a:ext cx="1472187" cy="147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145930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1063713"/>
              </p:ext>
            </p:extLst>
          </p:nvPr>
        </p:nvGraphicFramePr>
        <p:xfrm>
          <a:off x="323528" y="141763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1341</TotalTime>
  <Words>112</Words>
  <Application>Microsoft Office PowerPoint</Application>
  <PresentationFormat>如螢幕大小 (4:3)</PresentationFormat>
  <Paragraphs>20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文鼎粗仿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2022-11-28T03:05:40Z</dcterms:modified>
</cp:coreProperties>
</file>