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779" autoAdjust="0"/>
  </p:normalViewPr>
  <p:slideViewPr>
    <p:cSldViewPr>
      <p:cViewPr varScale="1">
        <p:scale>
          <a:sx n="73" d="100"/>
          <a:sy n="73" d="100"/>
        </p:scale>
        <p:origin x="119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DE7A4C-45A2-42FF-9B6E-08441FDE9827}" type="doc">
      <dgm:prSet loTypeId="urn:microsoft.com/office/officeart/2005/8/layout/hList7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4098A86-8A2D-4A87-AC7E-5854D3A7880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6334ACE-E773-49CC-A390-91A72979A64A}" type="parTrans" cxnId="{004566E8-0B3B-4340-80F3-D9934DF6C6DF}">
      <dgm:prSet/>
      <dgm:spPr/>
      <dgm:t>
        <a:bodyPr/>
        <a:lstStyle/>
        <a:p>
          <a:endParaRPr lang="zh-TW" altLang="en-US"/>
        </a:p>
      </dgm:t>
    </dgm:pt>
    <dgm:pt modelId="{98D7B030-5C16-405F-A729-273CCF76D501}" type="sibTrans" cxnId="{004566E8-0B3B-4340-80F3-D9934DF6C6DF}">
      <dgm:prSet/>
      <dgm:spPr/>
      <dgm:t>
        <a:bodyPr/>
        <a:lstStyle/>
        <a:p>
          <a:endParaRPr lang="zh-TW" altLang="en-US"/>
        </a:p>
      </dgm:t>
    </dgm:pt>
    <dgm:pt modelId="{E44918F6-3056-401F-A435-31FF66E1A203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A6FDB023-B075-48D4-B708-53488AAB160D}" type="parTrans" cxnId="{70FF5341-A884-4894-BFB3-07ED1A67F2F0}">
      <dgm:prSet/>
      <dgm:spPr/>
      <dgm:t>
        <a:bodyPr/>
        <a:lstStyle/>
        <a:p>
          <a:endParaRPr lang="zh-TW" altLang="en-US"/>
        </a:p>
      </dgm:t>
    </dgm:pt>
    <dgm:pt modelId="{9A757817-FBA3-49A3-8675-8308E85BBF25}" type="sibTrans" cxnId="{70FF5341-A884-4894-BFB3-07ED1A67F2F0}">
      <dgm:prSet/>
      <dgm:spPr/>
      <dgm:t>
        <a:bodyPr/>
        <a:lstStyle/>
        <a:p>
          <a:endParaRPr lang="zh-TW" altLang="en-US"/>
        </a:p>
      </dgm:t>
    </dgm:pt>
    <dgm:pt modelId="{3683FC84-BE4B-4EE8-B94E-4709DDCA6869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F4A77AC8-1805-4F61-91AA-E310E970309D}" type="parTrans" cxnId="{30DC6C38-7C45-4354-925C-4D25E0EAFDA8}">
      <dgm:prSet/>
      <dgm:spPr/>
      <dgm:t>
        <a:bodyPr/>
        <a:lstStyle/>
        <a:p>
          <a:endParaRPr lang="zh-TW" altLang="en-US"/>
        </a:p>
      </dgm:t>
    </dgm:pt>
    <dgm:pt modelId="{DB600D1E-17B1-49FE-87DD-E23DBB987535}" type="sibTrans" cxnId="{30DC6C38-7C45-4354-925C-4D25E0EAFDA8}">
      <dgm:prSet/>
      <dgm:spPr/>
      <dgm:t>
        <a:bodyPr/>
        <a:lstStyle/>
        <a:p>
          <a:endParaRPr lang="zh-TW" altLang="en-US"/>
        </a:p>
      </dgm:t>
    </dgm:pt>
    <dgm:pt modelId="{B78BF131-BD40-4BBB-B475-B6F930A4BD0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6F319E4-1E22-4AB3-BF39-2A64EE3318F5}" type="parTrans" cxnId="{9D6F6413-0E21-40C5-8708-8257009853E6}">
      <dgm:prSet/>
      <dgm:spPr/>
      <dgm:t>
        <a:bodyPr/>
        <a:lstStyle/>
        <a:p>
          <a:endParaRPr lang="zh-TW" altLang="en-US"/>
        </a:p>
      </dgm:t>
    </dgm:pt>
    <dgm:pt modelId="{3D7366FE-F829-44B8-9F62-65BBA9DC02F6}" type="sibTrans" cxnId="{9D6F6413-0E21-40C5-8708-8257009853E6}">
      <dgm:prSet/>
      <dgm:spPr/>
      <dgm:t>
        <a:bodyPr/>
        <a:lstStyle/>
        <a:p>
          <a:endParaRPr lang="zh-TW" altLang="en-US"/>
        </a:p>
      </dgm:t>
    </dgm:pt>
    <dgm:pt modelId="{1A7A2721-CCB8-4DFD-A667-2A7D61B57FC2}" type="pres">
      <dgm:prSet presAssocID="{0CDE7A4C-45A2-42FF-9B6E-08441FDE982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62594E0-C9E5-4A64-A508-EE222CF668D1}" type="pres">
      <dgm:prSet presAssocID="{0CDE7A4C-45A2-42FF-9B6E-08441FDE9827}" presName="fgShape" presStyleLbl="fgShp" presStyleIdx="0" presStyleCnt="1"/>
      <dgm:spPr/>
    </dgm:pt>
    <dgm:pt modelId="{B17732F9-60AD-4B3E-8B28-E6D3D6368178}" type="pres">
      <dgm:prSet presAssocID="{0CDE7A4C-45A2-42FF-9B6E-08441FDE9827}" presName="linComp" presStyleCnt="0"/>
      <dgm:spPr/>
    </dgm:pt>
    <dgm:pt modelId="{9B8E2384-A791-4FB1-98DB-7E64AF3F00C5}" type="pres">
      <dgm:prSet presAssocID="{34098A86-8A2D-4A87-AC7E-5854D3A7880B}" presName="compNode" presStyleCnt="0"/>
      <dgm:spPr/>
    </dgm:pt>
    <dgm:pt modelId="{867B8536-84D9-4524-8612-7550647394F3}" type="pres">
      <dgm:prSet presAssocID="{34098A86-8A2D-4A87-AC7E-5854D3A7880B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B218BF0-0D2E-49FC-8059-CF88F8332ACB}" type="pres">
      <dgm:prSet presAssocID="{34098A86-8A2D-4A87-AC7E-5854D3A7880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280A3A-6C7C-44A6-84E4-8F527DF73148}" type="pres">
      <dgm:prSet presAssocID="{34098A86-8A2D-4A87-AC7E-5854D3A7880B}" presName="invisiNode" presStyleLbl="node1" presStyleIdx="0" presStyleCnt="4"/>
      <dgm:spPr/>
    </dgm:pt>
    <dgm:pt modelId="{BD4F8578-1F6E-4AAD-87B6-C36C7D482F1D}" type="pres">
      <dgm:prSet presAssocID="{34098A86-8A2D-4A87-AC7E-5854D3A7880B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92FA502-D4E2-40AE-B94D-6DEBAD55C6B5}" type="pres">
      <dgm:prSet presAssocID="{98D7B030-5C16-405F-A729-273CCF76D50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E10019F-1B93-44D5-9F07-EE08BA1B89E1}" type="pres">
      <dgm:prSet presAssocID="{E44918F6-3056-401F-A435-31FF66E1A203}" presName="compNode" presStyleCnt="0"/>
      <dgm:spPr/>
    </dgm:pt>
    <dgm:pt modelId="{06A4C758-9570-4E35-ADE7-329972C1F96E}" type="pres">
      <dgm:prSet presAssocID="{E44918F6-3056-401F-A435-31FF66E1A20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57DCF05-49F5-4E24-87F8-1AFB0F7AF7B2}" type="pres">
      <dgm:prSet presAssocID="{E44918F6-3056-401F-A435-31FF66E1A20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FD123B-0C50-4117-94E4-977131198D70}" type="pres">
      <dgm:prSet presAssocID="{E44918F6-3056-401F-A435-31FF66E1A203}" presName="invisiNode" presStyleLbl="node1" presStyleIdx="1" presStyleCnt="4"/>
      <dgm:spPr/>
    </dgm:pt>
    <dgm:pt modelId="{33BD1CCE-FF32-4D23-84DF-143ADAFD4F4A}" type="pres">
      <dgm:prSet presAssocID="{E44918F6-3056-401F-A435-31FF66E1A203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95E1E09-6CAE-4AC8-87B6-6352A327388F}" type="pres">
      <dgm:prSet presAssocID="{9A757817-FBA3-49A3-8675-8308E85BBF2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B3E1AB9-05AE-4C12-A64F-75BC3349D400}" type="pres">
      <dgm:prSet presAssocID="{3683FC84-BE4B-4EE8-B94E-4709DDCA6869}" presName="compNode" presStyleCnt="0"/>
      <dgm:spPr/>
    </dgm:pt>
    <dgm:pt modelId="{0C61B2F8-7977-4C4A-8E6F-DEBBC7516E16}" type="pres">
      <dgm:prSet presAssocID="{3683FC84-BE4B-4EE8-B94E-4709DDCA686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C900437-6DE0-412B-A9F3-4E9CF1DD46B5}" type="pres">
      <dgm:prSet presAssocID="{3683FC84-BE4B-4EE8-B94E-4709DDCA686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B071306-069E-4DC1-A9A8-BF7201C83AE0}" type="pres">
      <dgm:prSet presAssocID="{3683FC84-BE4B-4EE8-B94E-4709DDCA6869}" presName="invisiNode" presStyleLbl="node1" presStyleIdx="2" presStyleCnt="4"/>
      <dgm:spPr/>
    </dgm:pt>
    <dgm:pt modelId="{55F2B99A-62C5-49C5-83A4-D72D3E64FFEF}" type="pres">
      <dgm:prSet presAssocID="{3683FC84-BE4B-4EE8-B94E-4709DDCA6869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2343535-24B3-4007-AE97-4337A60E287F}" type="pres">
      <dgm:prSet presAssocID="{DB600D1E-17B1-49FE-87DD-E23DBB98753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E425181-A549-4B55-9086-ED51BDF4B89B}" type="pres">
      <dgm:prSet presAssocID="{B78BF131-BD40-4BBB-B475-B6F930A4BD02}" presName="compNode" presStyleCnt="0"/>
      <dgm:spPr/>
    </dgm:pt>
    <dgm:pt modelId="{88BB603B-EBD5-4C99-83D9-8FE86238C65C}" type="pres">
      <dgm:prSet presAssocID="{B78BF131-BD40-4BBB-B475-B6F930A4BD0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3B5BAE0-2AEF-44EF-8FC6-5CA57223D664}" type="pres">
      <dgm:prSet presAssocID="{B78BF131-BD40-4BBB-B475-B6F930A4BD0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6371CB-FBA1-458D-8AF7-7AC089C7949D}" type="pres">
      <dgm:prSet presAssocID="{B78BF131-BD40-4BBB-B475-B6F930A4BD02}" presName="invisiNode" presStyleLbl="node1" presStyleIdx="3" presStyleCnt="4"/>
      <dgm:spPr/>
    </dgm:pt>
    <dgm:pt modelId="{FC2EF2D3-B646-402E-ADC3-697E93F4FC4F}" type="pres">
      <dgm:prSet presAssocID="{B78BF131-BD40-4BBB-B475-B6F930A4BD02}" presName="imagNode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E3C3504A-7B33-4437-BF65-9874F0C1994E}" type="presOf" srcId="{9A757817-FBA3-49A3-8675-8308E85BBF25}" destId="{595E1E09-6CAE-4AC8-87B6-6352A327388F}" srcOrd="0" destOrd="0" presId="urn:microsoft.com/office/officeart/2005/8/layout/hList7"/>
    <dgm:cxn modelId="{A452FF06-4E07-401C-8A87-65E79A0352A6}" type="presOf" srcId="{3683FC84-BE4B-4EE8-B94E-4709DDCA6869}" destId="{0C61B2F8-7977-4C4A-8E6F-DEBBC7516E16}" srcOrd="0" destOrd="0" presId="urn:microsoft.com/office/officeart/2005/8/layout/hList7"/>
    <dgm:cxn modelId="{1D2A842A-897A-4922-87A3-122CA90B6FFF}" type="presOf" srcId="{E44918F6-3056-401F-A435-31FF66E1A203}" destId="{06A4C758-9570-4E35-ADE7-329972C1F96E}" srcOrd="0" destOrd="0" presId="urn:microsoft.com/office/officeart/2005/8/layout/hList7"/>
    <dgm:cxn modelId="{34F9C0BA-CBC4-4991-A6DC-3885ECDEA565}" type="presOf" srcId="{34098A86-8A2D-4A87-AC7E-5854D3A7880B}" destId="{867B8536-84D9-4524-8612-7550647394F3}" srcOrd="0" destOrd="0" presId="urn:microsoft.com/office/officeart/2005/8/layout/hList7"/>
    <dgm:cxn modelId="{70FF5341-A884-4894-BFB3-07ED1A67F2F0}" srcId="{0CDE7A4C-45A2-42FF-9B6E-08441FDE9827}" destId="{E44918F6-3056-401F-A435-31FF66E1A203}" srcOrd="1" destOrd="0" parTransId="{A6FDB023-B075-48D4-B708-53488AAB160D}" sibTransId="{9A757817-FBA3-49A3-8675-8308E85BBF25}"/>
    <dgm:cxn modelId="{2F19E0C5-76A9-4B0E-A15B-DA064050977A}" type="presOf" srcId="{B78BF131-BD40-4BBB-B475-B6F930A4BD02}" destId="{88BB603B-EBD5-4C99-83D9-8FE86238C65C}" srcOrd="0" destOrd="0" presId="urn:microsoft.com/office/officeart/2005/8/layout/hList7"/>
    <dgm:cxn modelId="{7ED76C62-BF2C-4ABA-B13D-830E95F7194E}" type="presOf" srcId="{3683FC84-BE4B-4EE8-B94E-4709DDCA6869}" destId="{CC900437-6DE0-412B-A9F3-4E9CF1DD46B5}" srcOrd="1" destOrd="0" presId="urn:microsoft.com/office/officeart/2005/8/layout/hList7"/>
    <dgm:cxn modelId="{30DC6C38-7C45-4354-925C-4D25E0EAFDA8}" srcId="{0CDE7A4C-45A2-42FF-9B6E-08441FDE9827}" destId="{3683FC84-BE4B-4EE8-B94E-4709DDCA6869}" srcOrd="2" destOrd="0" parTransId="{F4A77AC8-1805-4F61-91AA-E310E970309D}" sibTransId="{DB600D1E-17B1-49FE-87DD-E23DBB987535}"/>
    <dgm:cxn modelId="{7E5C22B7-E35B-4321-B826-DFA816107EF4}" type="presOf" srcId="{0CDE7A4C-45A2-42FF-9B6E-08441FDE9827}" destId="{1A7A2721-CCB8-4DFD-A667-2A7D61B57FC2}" srcOrd="0" destOrd="0" presId="urn:microsoft.com/office/officeart/2005/8/layout/hList7"/>
    <dgm:cxn modelId="{C0CA9453-3607-4064-91D6-33913E952C28}" type="presOf" srcId="{E44918F6-3056-401F-A435-31FF66E1A203}" destId="{357DCF05-49F5-4E24-87F8-1AFB0F7AF7B2}" srcOrd="1" destOrd="0" presId="urn:microsoft.com/office/officeart/2005/8/layout/hList7"/>
    <dgm:cxn modelId="{9D6F6413-0E21-40C5-8708-8257009853E6}" srcId="{0CDE7A4C-45A2-42FF-9B6E-08441FDE9827}" destId="{B78BF131-BD40-4BBB-B475-B6F930A4BD02}" srcOrd="3" destOrd="0" parTransId="{46F319E4-1E22-4AB3-BF39-2A64EE3318F5}" sibTransId="{3D7366FE-F829-44B8-9F62-65BBA9DC02F6}"/>
    <dgm:cxn modelId="{524B9F1A-9DCD-4190-8C47-00BB702FEF4F}" type="presOf" srcId="{34098A86-8A2D-4A87-AC7E-5854D3A7880B}" destId="{FB218BF0-0D2E-49FC-8059-CF88F8332ACB}" srcOrd="1" destOrd="0" presId="urn:microsoft.com/office/officeart/2005/8/layout/hList7"/>
    <dgm:cxn modelId="{004566E8-0B3B-4340-80F3-D9934DF6C6DF}" srcId="{0CDE7A4C-45A2-42FF-9B6E-08441FDE9827}" destId="{34098A86-8A2D-4A87-AC7E-5854D3A7880B}" srcOrd="0" destOrd="0" parTransId="{A6334ACE-E773-49CC-A390-91A72979A64A}" sibTransId="{98D7B030-5C16-405F-A729-273CCF76D501}"/>
    <dgm:cxn modelId="{034DB0FA-6955-446F-B28E-B4CF56190137}" type="presOf" srcId="{98D7B030-5C16-405F-A729-273CCF76D501}" destId="{592FA502-D4E2-40AE-B94D-6DEBAD55C6B5}" srcOrd="0" destOrd="0" presId="urn:microsoft.com/office/officeart/2005/8/layout/hList7"/>
    <dgm:cxn modelId="{85500986-5384-47B9-B1C1-4086147219DD}" type="presOf" srcId="{DB600D1E-17B1-49FE-87DD-E23DBB987535}" destId="{E2343535-24B3-4007-AE97-4337A60E287F}" srcOrd="0" destOrd="0" presId="urn:microsoft.com/office/officeart/2005/8/layout/hList7"/>
    <dgm:cxn modelId="{3A182931-949D-4B14-9A91-F9109DBE6039}" type="presOf" srcId="{B78BF131-BD40-4BBB-B475-B6F930A4BD02}" destId="{F3B5BAE0-2AEF-44EF-8FC6-5CA57223D664}" srcOrd="1" destOrd="0" presId="urn:microsoft.com/office/officeart/2005/8/layout/hList7"/>
    <dgm:cxn modelId="{FD63F8FE-00A0-4EC4-BFBB-E349499BF42B}" type="presParOf" srcId="{1A7A2721-CCB8-4DFD-A667-2A7D61B57FC2}" destId="{D62594E0-C9E5-4A64-A508-EE222CF668D1}" srcOrd="0" destOrd="0" presId="urn:microsoft.com/office/officeart/2005/8/layout/hList7"/>
    <dgm:cxn modelId="{6FA778A6-6EF1-4DDF-B33C-94ABB6411DB6}" type="presParOf" srcId="{1A7A2721-CCB8-4DFD-A667-2A7D61B57FC2}" destId="{B17732F9-60AD-4B3E-8B28-E6D3D6368178}" srcOrd="1" destOrd="0" presId="urn:microsoft.com/office/officeart/2005/8/layout/hList7"/>
    <dgm:cxn modelId="{2EB25C21-8E7D-4B75-B316-674701456CDB}" type="presParOf" srcId="{B17732F9-60AD-4B3E-8B28-E6D3D6368178}" destId="{9B8E2384-A791-4FB1-98DB-7E64AF3F00C5}" srcOrd="0" destOrd="0" presId="urn:microsoft.com/office/officeart/2005/8/layout/hList7"/>
    <dgm:cxn modelId="{7A7C6312-CFD2-4117-AB54-297328D4926B}" type="presParOf" srcId="{9B8E2384-A791-4FB1-98DB-7E64AF3F00C5}" destId="{867B8536-84D9-4524-8612-7550647394F3}" srcOrd="0" destOrd="0" presId="urn:microsoft.com/office/officeart/2005/8/layout/hList7"/>
    <dgm:cxn modelId="{EB846ED5-E98A-42D3-B6D1-38B65963D0CA}" type="presParOf" srcId="{9B8E2384-A791-4FB1-98DB-7E64AF3F00C5}" destId="{FB218BF0-0D2E-49FC-8059-CF88F8332ACB}" srcOrd="1" destOrd="0" presId="urn:microsoft.com/office/officeart/2005/8/layout/hList7"/>
    <dgm:cxn modelId="{BE5F5CEE-944B-4541-A112-5040592BD26D}" type="presParOf" srcId="{9B8E2384-A791-4FB1-98DB-7E64AF3F00C5}" destId="{18280A3A-6C7C-44A6-84E4-8F527DF73148}" srcOrd="2" destOrd="0" presId="urn:microsoft.com/office/officeart/2005/8/layout/hList7"/>
    <dgm:cxn modelId="{BBEA4A06-9078-4046-A1D3-58ECE4DAF3FB}" type="presParOf" srcId="{9B8E2384-A791-4FB1-98DB-7E64AF3F00C5}" destId="{BD4F8578-1F6E-4AAD-87B6-C36C7D482F1D}" srcOrd="3" destOrd="0" presId="urn:microsoft.com/office/officeart/2005/8/layout/hList7"/>
    <dgm:cxn modelId="{89579F1A-725B-4B97-A7C4-6D8FA01D5ACB}" type="presParOf" srcId="{B17732F9-60AD-4B3E-8B28-E6D3D6368178}" destId="{592FA502-D4E2-40AE-B94D-6DEBAD55C6B5}" srcOrd="1" destOrd="0" presId="urn:microsoft.com/office/officeart/2005/8/layout/hList7"/>
    <dgm:cxn modelId="{1A880F3F-09AF-426F-9CDC-E06CBE8704F0}" type="presParOf" srcId="{B17732F9-60AD-4B3E-8B28-E6D3D6368178}" destId="{5E10019F-1B93-44D5-9F07-EE08BA1B89E1}" srcOrd="2" destOrd="0" presId="urn:microsoft.com/office/officeart/2005/8/layout/hList7"/>
    <dgm:cxn modelId="{6877C144-3319-4154-817A-4021AE232CEA}" type="presParOf" srcId="{5E10019F-1B93-44D5-9F07-EE08BA1B89E1}" destId="{06A4C758-9570-4E35-ADE7-329972C1F96E}" srcOrd="0" destOrd="0" presId="urn:microsoft.com/office/officeart/2005/8/layout/hList7"/>
    <dgm:cxn modelId="{0744EA67-FA9C-407D-BA2D-81F6EE553638}" type="presParOf" srcId="{5E10019F-1B93-44D5-9F07-EE08BA1B89E1}" destId="{357DCF05-49F5-4E24-87F8-1AFB0F7AF7B2}" srcOrd="1" destOrd="0" presId="urn:microsoft.com/office/officeart/2005/8/layout/hList7"/>
    <dgm:cxn modelId="{1A6E019C-B215-46CA-9333-ED5C99C510EB}" type="presParOf" srcId="{5E10019F-1B93-44D5-9F07-EE08BA1B89E1}" destId="{F4FD123B-0C50-4117-94E4-977131198D70}" srcOrd="2" destOrd="0" presId="urn:microsoft.com/office/officeart/2005/8/layout/hList7"/>
    <dgm:cxn modelId="{F9E1F696-5BCF-4A54-BAF6-6898905EB13C}" type="presParOf" srcId="{5E10019F-1B93-44D5-9F07-EE08BA1B89E1}" destId="{33BD1CCE-FF32-4D23-84DF-143ADAFD4F4A}" srcOrd="3" destOrd="0" presId="urn:microsoft.com/office/officeart/2005/8/layout/hList7"/>
    <dgm:cxn modelId="{5DD59E8A-2099-46A6-8191-44F3C6B8F6BB}" type="presParOf" srcId="{B17732F9-60AD-4B3E-8B28-E6D3D6368178}" destId="{595E1E09-6CAE-4AC8-87B6-6352A327388F}" srcOrd="3" destOrd="0" presId="urn:microsoft.com/office/officeart/2005/8/layout/hList7"/>
    <dgm:cxn modelId="{F8598D09-8CA2-4EA4-867D-51910D4D5787}" type="presParOf" srcId="{B17732F9-60AD-4B3E-8B28-E6D3D6368178}" destId="{0B3E1AB9-05AE-4C12-A64F-75BC3349D400}" srcOrd="4" destOrd="0" presId="urn:microsoft.com/office/officeart/2005/8/layout/hList7"/>
    <dgm:cxn modelId="{1B1D96C5-04E3-4298-BEC2-8646073752A9}" type="presParOf" srcId="{0B3E1AB9-05AE-4C12-A64F-75BC3349D400}" destId="{0C61B2F8-7977-4C4A-8E6F-DEBBC7516E16}" srcOrd="0" destOrd="0" presId="urn:microsoft.com/office/officeart/2005/8/layout/hList7"/>
    <dgm:cxn modelId="{0BEC0914-A44B-4256-9C99-F11E6E7F3B57}" type="presParOf" srcId="{0B3E1AB9-05AE-4C12-A64F-75BC3349D400}" destId="{CC900437-6DE0-412B-A9F3-4E9CF1DD46B5}" srcOrd="1" destOrd="0" presId="urn:microsoft.com/office/officeart/2005/8/layout/hList7"/>
    <dgm:cxn modelId="{AF1BFB21-D98A-4A92-A9B4-35A7A3B483EC}" type="presParOf" srcId="{0B3E1AB9-05AE-4C12-A64F-75BC3349D400}" destId="{EB071306-069E-4DC1-A9A8-BF7201C83AE0}" srcOrd="2" destOrd="0" presId="urn:microsoft.com/office/officeart/2005/8/layout/hList7"/>
    <dgm:cxn modelId="{73BD3492-DA61-403E-8007-D2A7E129D8DE}" type="presParOf" srcId="{0B3E1AB9-05AE-4C12-A64F-75BC3349D400}" destId="{55F2B99A-62C5-49C5-83A4-D72D3E64FFEF}" srcOrd="3" destOrd="0" presId="urn:microsoft.com/office/officeart/2005/8/layout/hList7"/>
    <dgm:cxn modelId="{954D42D2-D3CB-4A76-9375-52D75FFC9033}" type="presParOf" srcId="{B17732F9-60AD-4B3E-8B28-E6D3D6368178}" destId="{E2343535-24B3-4007-AE97-4337A60E287F}" srcOrd="5" destOrd="0" presId="urn:microsoft.com/office/officeart/2005/8/layout/hList7"/>
    <dgm:cxn modelId="{F28463C1-0B46-4426-90CA-F2A7481512D4}" type="presParOf" srcId="{B17732F9-60AD-4B3E-8B28-E6D3D6368178}" destId="{4E425181-A549-4B55-9086-ED51BDF4B89B}" srcOrd="6" destOrd="0" presId="urn:microsoft.com/office/officeart/2005/8/layout/hList7"/>
    <dgm:cxn modelId="{43DF980C-106E-4989-93E4-E5C1380C3C1C}" type="presParOf" srcId="{4E425181-A549-4B55-9086-ED51BDF4B89B}" destId="{88BB603B-EBD5-4C99-83D9-8FE86238C65C}" srcOrd="0" destOrd="0" presId="urn:microsoft.com/office/officeart/2005/8/layout/hList7"/>
    <dgm:cxn modelId="{8C48A164-E1A8-4B33-8EC2-34A930420ADA}" type="presParOf" srcId="{4E425181-A549-4B55-9086-ED51BDF4B89B}" destId="{F3B5BAE0-2AEF-44EF-8FC6-5CA57223D664}" srcOrd="1" destOrd="0" presId="urn:microsoft.com/office/officeart/2005/8/layout/hList7"/>
    <dgm:cxn modelId="{581ED781-FA0E-42E9-816C-4018FD25EE81}" type="presParOf" srcId="{4E425181-A549-4B55-9086-ED51BDF4B89B}" destId="{266371CB-FBA1-458D-8AF7-7AC089C7949D}" srcOrd="2" destOrd="0" presId="urn:microsoft.com/office/officeart/2005/8/layout/hList7"/>
    <dgm:cxn modelId="{CA42950E-AE62-4FDA-AC43-3E381DF71093}" type="presParOf" srcId="{4E425181-A549-4B55-9086-ED51BDF4B89B}" destId="{FC2EF2D3-B646-402E-ADC3-697E93F4FC4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7B8536-84D9-4524-8612-7550647394F3}">
      <dsp:nvSpPr>
        <dsp:cNvPr id="0" name=""/>
        <dsp:cNvSpPr/>
      </dsp:nvSpPr>
      <dsp:spPr>
        <a:xfrm>
          <a:off x="1479" y="0"/>
          <a:ext cx="1551284" cy="38807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雙手肥皂清潔，搓洗</a:t>
          </a:r>
          <a:r>
            <a:rPr lang="en-US" sz="2000" kern="1200" smtClean="0"/>
            <a:t>40~60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1479" y="1552309"/>
        <a:ext cx="1551284" cy="1552309"/>
      </dsp:txXfrm>
    </dsp:sp>
    <dsp:sp modelId="{BD4F8578-1F6E-4AAD-87B6-C36C7D482F1D}">
      <dsp:nvSpPr>
        <dsp:cNvPr id="0" name=""/>
        <dsp:cNvSpPr/>
      </dsp:nvSpPr>
      <dsp:spPr>
        <a:xfrm>
          <a:off x="130973" y="232846"/>
          <a:ext cx="1292297" cy="129229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06A4C758-9570-4E35-ADE7-329972C1F96E}">
      <dsp:nvSpPr>
        <dsp:cNvPr id="0" name=""/>
        <dsp:cNvSpPr/>
      </dsp:nvSpPr>
      <dsp:spPr>
        <a:xfrm>
          <a:off x="1599303" y="0"/>
          <a:ext cx="1551284" cy="38807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smtClean="0"/>
            <a:t>口罩要遮住口鼻、蓋住下巴  </a:t>
          </a:r>
          <a:endParaRPr lang="zh-TW" altLang="en-US" sz="2000" kern="1200"/>
        </a:p>
      </dsp:txBody>
      <dsp:txXfrm>
        <a:off x="1599303" y="1552309"/>
        <a:ext cx="1551284" cy="1552309"/>
      </dsp:txXfrm>
    </dsp:sp>
    <dsp:sp modelId="{33BD1CCE-FF32-4D23-84DF-143ADAFD4F4A}">
      <dsp:nvSpPr>
        <dsp:cNvPr id="0" name=""/>
        <dsp:cNvSpPr/>
      </dsp:nvSpPr>
      <dsp:spPr>
        <a:xfrm>
          <a:off x="1728796" y="232846"/>
          <a:ext cx="1292297" cy="1292297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0C61B2F8-7977-4C4A-8E6F-DEBBC7516E16}">
      <dsp:nvSpPr>
        <dsp:cNvPr id="0" name=""/>
        <dsp:cNvSpPr/>
      </dsp:nvSpPr>
      <dsp:spPr>
        <a:xfrm>
          <a:off x="3197126" y="0"/>
          <a:ext cx="1551284" cy="38807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噴</a:t>
          </a:r>
          <a:r>
            <a:rPr lang="en-US" sz="2000" kern="1200" smtClean="0"/>
            <a:t>75%</a:t>
          </a:r>
          <a:r>
            <a:rPr lang="zh-TW" sz="2000" kern="1200" smtClean="0"/>
            <a:t>酒精搓洗雙手</a:t>
          </a:r>
          <a:r>
            <a:rPr lang="en-US" sz="2000" kern="1200" smtClean="0"/>
            <a:t>20-30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3197126" y="1552309"/>
        <a:ext cx="1551284" cy="1552309"/>
      </dsp:txXfrm>
    </dsp:sp>
    <dsp:sp modelId="{55F2B99A-62C5-49C5-83A4-D72D3E64FFEF}">
      <dsp:nvSpPr>
        <dsp:cNvPr id="0" name=""/>
        <dsp:cNvSpPr/>
      </dsp:nvSpPr>
      <dsp:spPr>
        <a:xfrm>
          <a:off x="3326619" y="232846"/>
          <a:ext cx="1292297" cy="1292297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88BB603B-EBD5-4C99-83D9-8FE86238C65C}">
      <dsp:nvSpPr>
        <dsp:cNvPr id="0" name=""/>
        <dsp:cNvSpPr/>
      </dsp:nvSpPr>
      <dsp:spPr>
        <a:xfrm>
          <a:off x="4794949" y="0"/>
          <a:ext cx="1551284" cy="38807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smtClean="0"/>
            <a:t>有發燒、呼吸道症狀速就醫</a:t>
          </a:r>
          <a:endParaRPr lang="zh-TW" altLang="en-US" sz="2000" kern="1200"/>
        </a:p>
      </dsp:txBody>
      <dsp:txXfrm>
        <a:off x="4794949" y="1552309"/>
        <a:ext cx="1551284" cy="1552309"/>
      </dsp:txXfrm>
    </dsp:sp>
    <dsp:sp modelId="{FC2EF2D3-B646-402E-ADC3-697E93F4FC4F}">
      <dsp:nvSpPr>
        <dsp:cNvPr id="0" name=""/>
        <dsp:cNvSpPr/>
      </dsp:nvSpPr>
      <dsp:spPr>
        <a:xfrm>
          <a:off x="4924442" y="232846"/>
          <a:ext cx="1292297" cy="1292297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62594E0-C9E5-4A64-A508-EE222CF668D1}">
      <dsp:nvSpPr>
        <dsp:cNvPr id="0" name=""/>
        <dsp:cNvSpPr/>
      </dsp:nvSpPr>
      <dsp:spPr>
        <a:xfrm>
          <a:off x="253908" y="3104618"/>
          <a:ext cx="5839896" cy="582115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471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5488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119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2411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3744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824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207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84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064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5889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25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6832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4338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0479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873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549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301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</p:sldLayoutIdLst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60648"/>
            <a:ext cx="2447549" cy="179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83080"/>
              </p:ext>
            </p:extLst>
          </p:nvPr>
        </p:nvGraphicFramePr>
        <p:xfrm>
          <a:off x="609599" y="1953442"/>
          <a:ext cx="6347714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820" y="18864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室外至少</a:t>
            </a:r>
            <a:r>
              <a:rPr lang="en-US" altLang="zh-TW"/>
              <a:t>1</a:t>
            </a:r>
            <a:r>
              <a:rPr lang="zh-TW" altLang="en-US"/>
              <a:t>公尺</a:t>
            </a:r>
          </a:p>
          <a:p>
            <a:r>
              <a:rPr lang="zh-TW" altLang="en-US"/>
              <a:t>大約</a:t>
            </a:r>
            <a:r>
              <a:rPr lang="en-US" altLang="zh-TW"/>
              <a:t>3</a:t>
            </a:r>
            <a:r>
              <a:rPr lang="zh-TW" altLang="en-US"/>
              <a:t>個步伐</a:t>
            </a:r>
          </a:p>
          <a:p>
            <a:r>
              <a:rPr lang="zh-TW" altLang="en-US"/>
              <a:t>室內至少</a:t>
            </a:r>
            <a:r>
              <a:rPr lang="en-US" altLang="zh-TW"/>
              <a:t>1.5</a:t>
            </a:r>
            <a:r>
              <a:rPr lang="zh-TW" altLang="en-US"/>
              <a:t>公尺</a:t>
            </a:r>
          </a:p>
          <a:p>
            <a:r>
              <a:rPr lang="zh-TW" altLang="en-US"/>
              <a:t>大約手臂的兩倍長</a:t>
            </a:r>
          </a:p>
        </p:txBody>
      </p:sp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1324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Arial</vt:lpstr>
      <vt:lpstr>Trebuchet MS</vt:lpstr>
      <vt:lpstr>Wingdings 3</vt:lpstr>
      <vt:lpstr>多面向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50</cp:revision>
  <dcterms:created xsi:type="dcterms:W3CDTF">2014-02-08T16:25:00Z</dcterms:created>
  <dcterms:modified xsi:type="dcterms:W3CDTF">2022-11-28T03:09:14Z</dcterms:modified>
</cp:coreProperties>
</file>