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72" r:id="rId3"/>
    <p:sldId id="273" r:id="rId4"/>
    <p:sldId id="274" r:id="rId5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947" autoAdjust="0"/>
    <p:restoredTop sz="94779" autoAdjust="0"/>
  </p:normalViewPr>
  <p:slideViewPr>
    <p:cSldViewPr>
      <p:cViewPr varScale="1">
        <p:scale>
          <a:sx n="69" d="100"/>
          <a:sy n="69" d="100"/>
        </p:scale>
        <p:origin x="1278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_rels/data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ata3.xml.rels><?xml version="1.0" encoding="UTF-8" standalone="yes"?>
<Relationships xmlns="http://schemas.openxmlformats.org/package/2006/relationships"><Relationship Id="rId1" Type="http://schemas.openxmlformats.org/officeDocument/2006/relationships/image" Target="../media/image8.pn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_rels/drawing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rawing3.xml.rels><?xml version="1.0" encoding="UTF-8" standalone="yes"?>
<Relationships xmlns="http://schemas.openxmlformats.org/package/2006/relationships"><Relationship Id="rId1" Type="http://schemas.openxmlformats.org/officeDocument/2006/relationships/image" Target="../media/image8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0BF191D-C4B1-42EF-A2A0-D65A3DD81CAB}" type="doc">
      <dgm:prSet loTypeId="urn:microsoft.com/office/officeart/2005/8/layout/hList7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zh-TW" altLang="en-US"/>
        </a:p>
      </dgm:t>
    </dgm:pt>
    <dgm:pt modelId="{0632B758-42AA-4E34-8FE3-4A1FCA165DDC}">
      <dgm:prSet/>
      <dgm:spPr/>
      <dgm:t>
        <a:bodyPr/>
        <a:lstStyle/>
        <a:p>
          <a:pPr rtl="0"/>
          <a:r>
            <a:rPr lang="zh-TW" smtClean="0"/>
            <a:t>雙手肥皂清潔，搓洗</a:t>
          </a:r>
          <a:r>
            <a:rPr lang="en-US" smtClean="0"/>
            <a:t>40~60</a:t>
          </a:r>
          <a:r>
            <a:rPr lang="zh-TW" smtClean="0"/>
            <a:t>秒</a:t>
          </a:r>
          <a:endParaRPr lang="zh-TW"/>
        </a:p>
      </dgm:t>
    </dgm:pt>
    <dgm:pt modelId="{094B4301-D307-4BF4-A88E-438AE5F05A1B}" type="parTrans" cxnId="{06D78A9D-0582-44C2-8D88-6E09FB76476B}">
      <dgm:prSet/>
      <dgm:spPr/>
      <dgm:t>
        <a:bodyPr/>
        <a:lstStyle/>
        <a:p>
          <a:endParaRPr lang="zh-TW" altLang="en-US"/>
        </a:p>
      </dgm:t>
    </dgm:pt>
    <dgm:pt modelId="{640BDB91-F0F7-4E48-BC8B-20A89F5CAC99}" type="sibTrans" cxnId="{06D78A9D-0582-44C2-8D88-6E09FB76476B}">
      <dgm:prSet/>
      <dgm:spPr/>
      <dgm:t>
        <a:bodyPr/>
        <a:lstStyle/>
        <a:p>
          <a:endParaRPr lang="zh-TW" altLang="en-US"/>
        </a:p>
      </dgm:t>
    </dgm:pt>
    <dgm:pt modelId="{17392022-FC98-48F5-BBC0-607FD90835D2}">
      <dgm:prSet/>
      <dgm:spPr/>
      <dgm:t>
        <a:bodyPr/>
        <a:lstStyle/>
        <a:p>
          <a:pPr rtl="0"/>
          <a:r>
            <a:rPr lang="zh-TW" smtClean="0"/>
            <a:t>口罩要遮住口鼻、蓋住下巴  </a:t>
          </a:r>
          <a:endParaRPr lang="zh-TW"/>
        </a:p>
      </dgm:t>
    </dgm:pt>
    <dgm:pt modelId="{EAFA8011-9EFF-472C-B6EB-89CA62650C36}" type="parTrans" cxnId="{1F1DC7CA-8303-4F40-B414-BD5803DA5EBE}">
      <dgm:prSet/>
      <dgm:spPr/>
      <dgm:t>
        <a:bodyPr/>
        <a:lstStyle/>
        <a:p>
          <a:endParaRPr lang="zh-TW" altLang="en-US"/>
        </a:p>
      </dgm:t>
    </dgm:pt>
    <dgm:pt modelId="{3CBAFE0B-6451-4031-A675-D7F07976A870}" type="sibTrans" cxnId="{1F1DC7CA-8303-4F40-B414-BD5803DA5EBE}">
      <dgm:prSet/>
      <dgm:spPr/>
      <dgm:t>
        <a:bodyPr/>
        <a:lstStyle/>
        <a:p>
          <a:endParaRPr lang="zh-TW" altLang="en-US"/>
        </a:p>
      </dgm:t>
    </dgm:pt>
    <dgm:pt modelId="{9BF2638C-AB1E-4247-A656-CE714642AB4B}">
      <dgm:prSet/>
      <dgm:spPr/>
      <dgm:t>
        <a:bodyPr/>
        <a:lstStyle/>
        <a:p>
          <a:pPr rtl="0"/>
          <a:r>
            <a:rPr lang="zh-TW" smtClean="0"/>
            <a:t>噴</a:t>
          </a:r>
          <a:r>
            <a:rPr lang="en-US" smtClean="0"/>
            <a:t>75%</a:t>
          </a:r>
          <a:r>
            <a:rPr lang="zh-TW" smtClean="0"/>
            <a:t>酒精搓洗雙手</a:t>
          </a:r>
          <a:r>
            <a:rPr lang="en-US" smtClean="0"/>
            <a:t>20-30</a:t>
          </a:r>
          <a:r>
            <a:rPr lang="zh-TW" smtClean="0"/>
            <a:t>秒</a:t>
          </a:r>
          <a:endParaRPr lang="zh-TW"/>
        </a:p>
      </dgm:t>
    </dgm:pt>
    <dgm:pt modelId="{A8AF9144-231B-4322-BB67-97B83D0726D2}" type="parTrans" cxnId="{10DC6FA2-6FF7-456C-9EA3-E7BAE6CA1DA5}">
      <dgm:prSet/>
      <dgm:spPr/>
      <dgm:t>
        <a:bodyPr/>
        <a:lstStyle/>
        <a:p>
          <a:endParaRPr lang="zh-TW" altLang="en-US"/>
        </a:p>
      </dgm:t>
    </dgm:pt>
    <dgm:pt modelId="{02312E4F-6882-44A4-BF61-B4D11C0DA2C7}" type="sibTrans" cxnId="{10DC6FA2-6FF7-456C-9EA3-E7BAE6CA1DA5}">
      <dgm:prSet/>
      <dgm:spPr/>
      <dgm:t>
        <a:bodyPr/>
        <a:lstStyle/>
        <a:p>
          <a:endParaRPr lang="zh-TW" altLang="en-US"/>
        </a:p>
      </dgm:t>
    </dgm:pt>
    <dgm:pt modelId="{908276D0-63C7-4C03-B043-5C71A8906DE3}">
      <dgm:prSet/>
      <dgm:spPr/>
      <dgm:t>
        <a:bodyPr/>
        <a:lstStyle/>
        <a:p>
          <a:pPr rtl="0"/>
          <a:r>
            <a:rPr lang="zh-TW" smtClean="0"/>
            <a:t>有發燒、呼吸道症狀速就醫</a:t>
          </a:r>
          <a:endParaRPr lang="zh-TW"/>
        </a:p>
      </dgm:t>
    </dgm:pt>
    <dgm:pt modelId="{CF59DA34-30A8-4773-A367-D926C54367C2}" type="parTrans" cxnId="{5BADB625-ECC7-4166-909C-06230F9EFB08}">
      <dgm:prSet/>
      <dgm:spPr/>
      <dgm:t>
        <a:bodyPr/>
        <a:lstStyle/>
        <a:p>
          <a:endParaRPr lang="zh-TW" altLang="en-US"/>
        </a:p>
      </dgm:t>
    </dgm:pt>
    <dgm:pt modelId="{EE7AD8B4-D24B-409D-9B46-D7BA1179066C}" type="sibTrans" cxnId="{5BADB625-ECC7-4166-909C-06230F9EFB08}">
      <dgm:prSet/>
      <dgm:spPr/>
      <dgm:t>
        <a:bodyPr/>
        <a:lstStyle/>
        <a:p>
          <a:endParaRPr lang="zh-TW" altLang="en-US"/>
        </a:p>
      </dgm:t>
    </dgm:pt>
    <dgm:pt modelId="{BD98C8FF-63AE-4438-972F-75B469A0A8F1}" type="pres">
      <dgm:prSet presAssocID="{A0BF191D-C4B1-42EF-A2A0-D65A3DD81CAB}" presName="Name0" presStyleCnt="0">
        <dgm:presLayoutVars>
          <dgm:dir/>
          <dgm:resizeHandles val="exact"/>
        </dgm:presLayoutVars>
      </dgm:prSet>
      <dgm:spPr/>
    </dgm:pt>
    <dgm:pt modelId="{CBE94119-783C-4D4F-933D-A192E903A734}" type="pres">
      <dgm:prSet presAssocID="{A0BF191D-C4B1-42EF-A2A0-D65A3DD81CAB}" presName="fgShape" presStyleLbl="fgShp" presStyleIdx="0" presStyleCnt="1"/>
      <dgm:spPr/>
    </dgm:pt>
    <dgm:pt modelId="{EF45A733-5CB8-49B6-B84D-667BC39B0A13}" type="pres">
      <dgm:prSet presAssocID="{A0BF191D-C4B1-42EF-A2A0-D65A3DD81CAB}" presName="linComp" presStyleCnt="0"/>
      <dgm:spPr/>
    </dgm:pt>
    <dgm:pt modelId="{39141BA8-3414-46BB-A03C-D6694583BB07}" type="pres">
      <dgm:prSet presAssocID="{0632B758-42AA-4E34-8FE3-4A1FCA165DDC}" presName="compNode" presStyleCnt="0"/>
      <dgm:spPr/>
    </dgm:pt>
    <dgm:pt modelId="{35F7BEB7-DC45-40BA-9088-D8CAB7B851BE}" type="pres">
      <dgm:prSet presAssocID="{0632B758-42AA-4E34-8FE3-4A1FCA165DDC}" presName="bkgdShape" presStyleLbl="node1" presStyleIdx="0" presStyleCnt="4"/>
      <dgm:spPr/>
    </dgm:pt>
    <dgm:pt modelId="{F37C5A15-A885-4A8B-B53E-17FAC8DFB558}" type="pres">
      <dgm:prSet presAssocID="{0632B758-42AA-4E34-8FE3-4A1FCA165DDC}" presName="nodeTx" presStyleLbl="node1" presStyleIdx="0" presStyleCnt="4">
        <dgm:presLayoutVars>
          <dgm:bulletEnabled val="1"/>
        </dgm:presLayoutVars>
      </dgm:prSet>
      <dgm:spPr/>
    </dgm:pt>
    <dgm:pt modelId="{26E1881C-AFF2-4D52-8FC6-ED977181A5D2}" type="pres">
      <dgm:prSet presAssocID="{0632B758-42AA-4E34-8FE3-4A1FCA165DDC}" presName="invisiNode" presStyleLbl="node1" presStyleIdx="0" presStyleCnt="4"/>
      <dgm:spPr/>
    </dgm:pt>
    <dgm:pt modelId="{F300D53B-52C2-44ED-8F37-5BAA9B0E538C}" type="pres">
      <dgm:prSet presAssocID="{0632B758-42AA-4E34-8FE3-4A1FCA165DDC}" presName="imagNode" presStyleLbl="fgImgPlac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00F2D910-3E6A-4CD9-9C48-E239C3A238BC}" type="pres">
      <dgm:prSet presAssocID="{640BDB91-F0F7-4E48-BC8B-20A89F5CAC99}" presName="sibTrans" presStyleLbl="sibTrans2D1" presStyleIdx="0" presStyleCnt="0"/>
      <dgm:spPr/>
    </dgm:pt>
    <dgm:pt modelId="{BA2C0D7E-6493-418F-8E59-15F2BDC44B90}" type="pres">
      <dgm:prSet presAssocID="{17392022-FC98-48F5-BBC0-607FD90835D2}" presName="compNode" presStyleCnt="0"/>
      <dgm:spPr/>
    </dgm:pt>
    <dgm:pt modelId="{E6458095-2BEF-4A41-838A-5C26EE0C810A}" type="pres">
      <dgm:prSet presAssocID="{17392022-FC98-48F5-BBC0-607FD90835D2}" presName="bkgdShape" presStyleLbl="node1" presStyleIdx="1" presStyleCnt="4"/>
      <dgm:spPr/>
    </dgm:pt>
    <dgm:pt modelId="{195CE47C-A2B7-4753-9DF3-244940F8BBAF}" type="pres">
      <dgm:prSet presAssocID="{17392022-FC98-48F5-BBC0-607FD90835D2}" presName="nodeTx" presStyleLbl="node1" presStyleIdx="1" presStyleCnt="4">
        <dgm:presLayoutVars>
          <dgm:bulletEnabled val="1"/>
        </dgm:presLayoutVars>
      </dgm:prSet>
      <dgm:spPr/>
    </dgm:pt>
    <dgm:pt modelId="{1996FF02-5142-4C6A-A9DB-246801FCF5B8}" type="pres">
      <dgm:prSet presAssocID="{17392022-FC98-48F5-BBC0-607FD90835D2}" presName="invisiNode" presStyleLbl="node1" presStyleIdx="1" presStyleCnt="4"/>
      <dgm:spPr/>
    </dgm:pt>
    <dgm:pt modelId="{3A7E5E36-A9AE-4893-9A36-52408566B9B2}" type="pres">
      <dgm:prSet presAssocID="{17392022-FC98-48F5-BBC0-607FD90835D2}" presName="imagNode" presStyleLbl="fgImgPlace1" presStyleIdx="1" presStyleCnt="4"/>
      <dgm:spPr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0C7FA912-87B9-4B2C-A6BC-25BEC3D89936}" type="pres">
      <dgm:prSet presAssocID="{3CBAFE0B-6451-4031-A675-D7F07976A870}" presName="sibTrans" presStyleLbl="sibTrans2D1" presStyleIdx="0" presStyleCnt="0"/>
      <dgm:spPr/>
    </dgm:pt>
    <dgm:pt modelId="{75808AC9-D486-4505-9D2F-0DC016F9ADF9}" type="pres">
      <dgm:prSet presAssocID="{9BF2638C-AB1E-4247-A656-CE714642AB4B}" presName="compNode" presStyleCnt="0"/>
      <dgm:spPr/>
    </dgm:pt>
    <dgm:pt modelId="{C9DC8EBC-0400-4D5D-9AAD-BCF93C08CC34}" type="pres">
      <dgm:prSet presAssocID="{9BF2638C-AB1E-4247-A656-CE714642AB4B}" presName="bkgdShape" presStyleLbl="node1" presStyleIdx="2" presStyleCnt="4"/>
      <dgm:spPr/>
    </dgm:pt>
    <dgm:pt modelId="{EB6113BE-96C3-4632-9F62-E0C2BFE7B13A}" type="pres">
      <dgm:prSet presAssocID="{9BF2638C-AB1E-4247-A656-CE714642AB4B}" presName="nodeTx" presStyleLbl="node1" presStyleIdx="2" presStyleCnt="4">
        <dgm:presLayoutVars>
          <dgm:bulletEnabled val="1"/>
        </dgm:presLayoutVars>
      </dgm:prSet>
      <dgm:spPr/>
    </dgm:pt>
    <dgm:pt modelId="{01D3A3AA-D879-427E-8D6B-B641E436F24A}" type="pres">
      <dgm:prSet presAssocID="{9BF2638C-AB1E-4247-A656-CE714642AB4B}" presName="invisiNode" presStyleLbl="node1" presStyleIdx="2" presStyleCnt="4"/>
      <dgm:spPr/>
    </dgm:pt>
    <dgm:pt modelId="{E1FFB64C-BBC8-49DE-8C67-C8735D186536}" type="pres">
      <dgm:prSet presAssocID="{9BF2638C-AB1E-4247-A656-CE714642AB4B}" presName="imagNode" presStyleLbl="fgImgPlace1" presStyleIdx="2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4119EDA2-8DCA-482F-AEE0-541862931B4E}" type="pres">
      <dgm:prSet presAssocID="{02312E4F-6882-44A4-BF61-B4D11C0DA2C7}" presName="sibTrans" presStyleLbl="sibTrans2D1" presStyleIdx="0" presStyleCnt="0"/>
      <dgm:spPr/>
    </dgm:pt>
    <dgm:pt modelId="{459DAD30-031A-415D-B652-56FDBA436DFA}" type="pres">
      <dgm:prSet presAssocID="{908276D0-63C7-4C03-B043-5C71A8906DE3}" presName="compNode" presStyleCnt="0"/>
      <dgm:spPr/>
    </dgm:pt>
    <dgm:pt modelId="{A8B55468-2B24-40FA-9B24-D9FE7DE22BF7}" type="pres">
      <dgm:prSet presAssocID="{908276D0-63C7-4C03-B043-5C71A8906DE3}" presName="bkgdShape" presStyleLbl="node1" presStyleIdx="3" presStyleCnt="4"/>
      <dgm:spPr/>
    </dgm:pt>
    <dgm:pt modelId="{C3B42E37-F445-4AE6-B7E6-07569A117E09}" type="pres">
      <dgm:prSet presAssocID="{908276D0-63C7-4C03-B043-5C71A8906DE3}" presName="nodeTx" presStyleLbl="node1" presStyleIdx="3" presStyleCnt="4">
        <dgm:presLayoutVars>
          <dgm:bulletEnabled val="1"/>
        </dgm:presLayoutVars>
      </dgm:prSet>
      <dgm:spPr/>
    </dgm:pt>
    <dgm:pt modelId="{CA3DE08D-1E35-4EBE-8064-06EC89652FAB}" type="pres">
      <dgm:prSet presAssocID="{908276D0-63C7-4C03-B043-5C71A8906DE3}" presName="invisiNode" presStyleLbl="node1" presStyleIdx="3" presStyleCnt="4"/>
      <dgm:spPr/>
    </dgm:pt>
    <dgm:pt modelId="{7E6D5D24-E468-4ACA-9289-4B016B5ED33F}" type="pres">
      <dgm:prSet presAssocID="{908276D0-63C7-4C03-B043-5C71A8906DE3}" presName="imagNode" presStyleLbl="fgImgPlace1" presStyleIdx="3" presStyleCnt="4"/>
      <dgm:spPr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</dgm:ptLst>
  <dgm:cxnLst>
    <dgm:cxn modelId="{10DC6FA2-6FF7-456C-9EA3-E7BAE6CA1DA5}" srcId="{A0BF191D-C4B1-42EF-A2A0-D65A3DD81CAB}" destId="{9BF2638C-AB1E-4247-A656-CE714642AB4B}" srcOrd="2" destOrd="0" parTransId="{A8AF9144-231B-4322-BB67-97B83D0726D2}" sibTransId="{02312E4F-6882-44A4-BF61-B4D11C0DA2C7}"/>
    <dgm:cxn modelId="{06D78A9D-0582-44C2-8D88-6E09FB76476B}" srcId="{A0BF191D-C4B1-42EF-A2A0-D65A3DD81CAB}" destId="{0632B758-42AA-4E34-8FE3-4A1FCA165DDC}" srcOrd="0" destOrd="0" parTransId="{094B4301-D307-4BF4-A88E-438AE5F05A1B}" sibTransId="{640BDB91-F0F7-4E48-BC8B-20A89F5CAC99}"/>
    <dgm:cxn modelId="{1F1DC7CA-8303-4F40-B414-BD5803DA5EBE}" srcId="{A0BF191D-C4B1-42EF-A2A0-D65A3DD81CAB}" destId="{17392022-FC98-48F5-BBC0-607FD90835D2}" srcOrd="1" destOrd="0" parTransId="{EAFA8011-9EFF-472C-B6EB-89CA62650C36}" sibTransId="{3CBAFE0B-6451-4031-A675-D7F07976A870}"/>
    <dgm:cxn modelId="{A6FAD92F-4786-4AA2-A65F-246C26932160}" type="presOf" srcId="{A0BF191D-C4B1-42EF-A2A0-D65A3DD81CAB}" destId="{BD98C8FF-63AE-4438-972F-75B469A0A8F1}" srcOrd="0" destOrd="0" presId="urn:microsoft.com/office/officeart/2005/8/layout/hList7"/>
    <dgm:cxn modelId="{18D7D8A7-0075-4532-9CC9-1DC905B21F81}" type="presOf" srcId="{0632B758-42AA-4E34-8FE3-4A1FCA165DDC}" destId="{35F7BEB7-DC45-40BA-9088-D8CAB7B851BE}" srcOrd="0" destOrd="0" presId="urn:microsoft.com/office/officeart/2005/8/layout/hList7"/>
    <dgm:cxn modelId="{8A29FB7E-9D65-4AEE-910D-A47386F6E3DE}" type="presOf" srcId="{640BDB91-F0F7-4E48-BC8B-20A89F5CAC99}" destId="{00F2D910-3E6A-4CD9-9C48-E239C3A238BC}" srcOrd="0" destOrd="0" presId="urn:microsoft.com/office/officeart/2005/8/layout/hList7"/>
    <dgm:cxn modelId="{35499C21-66DC-482D-9664-DB5584D4B08B}" type="presOf" srcId="{17392022-FC98-48F5-BBC0-607FD90835D2}" destId="{195CE47C-A2B7-4753-9DF3-244940F8BBAF}" srcOrd="1" destOrd="0" presId="urn:microsoft.com/office/officeart/2005/8/layout/hList7"/>
    <dgm:cxn modelId="{74827BF3-4721-4F68-A43F-0A8BDC2E5F0D}" type="presOf" srcId="{3CBAFE0B-6451-4031-A675-D7F07976A870}" destId="{0C7FA912-87B9-4B2C-A6BC-25BEC3D89936}" srcOrd="0" destOrd="0" presId="urn:microsoft.com/office/officeart/2005/8/layout/hList7"/>
    <dgm:cxn modelId="{5A44CFED-7543-4F48-9C5A-461BC6BFD9A7}" type="presOf" srcId="{908276D0-63C7-4C03-B043-5C71A8906DE3}" destId="{C3B42E37-F445-4AE6-B7E6-07569A117E09}" srcOrd="1" destOrd="0" presId="urn:microsoft.com/office/officeart/2005/8/layout/hList7"/>
    <dgm:cxn modelId="{5BADB625-ECC7-4166-909C-06230F9EFB08}" srcId="{A0BF191D-C4B1-42EF-A2A0-D65A3DD81CAB}" destId="{908276D0-63C7-4C03-B043-5C71A8906DE3}" srcOrd="3" destOrd="0" parTransId="{CF59DA34-30A8-4773-A367-D926C54367C2}" sibTransId="{EE7AD8B4-D24B-409D-9B46-D7BA1179066C}"/>
    <dgm:cxn modelId="{68D78FC5-EA46-49B9-AB03-DC1A4A7B7524}" type="presOf" srcId="{02312E4F-6882-44A4-BF61-B4D11C0DA2C7}" destId="{4119EDA2-8DCA-482F-AEE0-541862931B4E}" srcOrd="0" destOrd="0" presId="urn:microsoft.com/office/officeart/2005/8/layout/hList7"/>
    <dgm:cxn modelId="{8E8EB158-3BBB-44E8-A356-64DAA9F4ACB5}" type="presOf" srcId="{0632B758-42AA-4E34-8FE3-4A1FCA165DDC}" destId="{F37C5A15-A885-4A8B-B53E-17FAC8DFB558}" srcOrd="1" destOrd="0" presId="urn:microsoft.com/office/officeart/2005/8/layout/hList7"/>
    <dgm:cxn modelId="{96EFFDB0-7392-41C5-8D01-DAB98AA3D4D4}" type="presOf" srcId="{17392022-FC98-48F5-BBC0-607FD90835D2}" destId="{E6458095-2BEF-4A41-838A-5C26EE0C810A}" srcOrd="0" destOrd="0" presId="urn:microsoft.com/office/officeart/2005/8/layout/hList7"/>
    <dgm:cxn modelId="{77EE9B28-6871-4F51-B3B6-410E3EB64F24}" type="presOf" srcId="{908276D0-63C7-4C03-B043-5C71A8906DE3}" destId="{A8B55468-2B24-40FA-9B24-D9FE7DE22BF7}" srcOrd="0" destOrd="0" presId="urn:microsoft.com/office/officeart/2005/8/layout/hList7"/>
    <dgm:cxn modelId="{720983E3-59AC-4FF9-A195-1056DF66D0C8}" type="presOf" srcId="{9BF2638C-AB1E-4247-A656-CE714642AB4B}" destId="{EB6113BE-96C3-4632-9F62-E0C2BFE7B13A}" srcOrd="1" destOrd="0" presId="urn:microsoft.com/office/officeart/2005/8/layout/hList7"/>
    <dgm:cxn modelId="{D8F4F1F4-6382-4D4A-98EE-EB79B69FEEE7}" type="presOf" srcId="{9BF2638C-AB1E-4247-A656-CE714642AB4B}" destId="{C9DC8EBC-0400-4D5D-9AAD-BCF93C08CC34}" srcOrd="0" destOrd="0" presId="urn:microsoft.com/office/officeart/2005/8/layout/hList7"/>
    <dgm:cxn modelId="{EBB876CE-B9EB-41AB-BF42-D1536856EF61}" type="presParOf" srcId="{BD98C8FF-63AE-4438-972F-75B469A0A8F1}" destId="{CBE94119-783C-4D4F-933D-A192E903A734}" srcOrd="0" destOrd="0" presId="urn:microsoft.com/office/officeart/2005/8/layout/hList7"/>
    <dgm:cxn modelId="{1DD74DD0-9BC9-47F1-A78D-25AF5D64834E}" type="presParOf" srcId="{BD98C8FF-63AE-4438-972F-75B469A0A8F1}" destId="{EF45A733-5CB8-49B6-B84D-667BC39B0A13}" srcOrd="1" destOrd="0" presId="urn:microsoft.com/office/officeart/2005/8/layout/hList7"/>
    <dgm:cxn modelId="{04435E48-E110-411A-81F6-3A8CC32A7929}" type="presParOf" srcId="{EF45A733-5CB8-49B6-B84D-667BC39B0A13}" destId="{39141BA8-3414-46BB-A03C-D6694583BB07}" srcOrd="0" destOrd="0" presId="urn:microsoft.com/office/officeart/2005/8/layout/hList7"/>
    <dgm:cxn modelId="{255EA389-3850-4BBE-9A4F-9EFFB750B07A}" type="presParOf" srcId="{39141BA8-3414-46BB-A03C-D6694583BB07}" destId="{35F7BEB7-DC45-40BA-9088-D8CAB7B851BE}" srcOrd="0" destOrd="0" presId="urn:microsoft.com/office/officeart/2005/8/layout/hList7"/>
    <dgm:cxn modelId="{BAC0EAA7-A5AB-4F4E-880B-9327CBF7265A}" type="presParOf" srcId="{39141BA8-3414-46BB-A03C-D6694583BB07}" destId="{F37C5A15-A885-4A8B-B53E-17FAC8DFB558}" srcOrd="1" destOrd="0" presId="urn:microsoft.com/office/officeart/2005/8/layout/hList7"/>
    <dgm:cxn modelId="{3B9C0CE2-5409-48DA-B7BA-F7CCD6866593}" type="presParOf" srcId="{39141BA8-3414-46BB-A03C-D6694583BB07}" destId="{26E1881C-AFF2-4D52-8FC6-ED977181A5D2}" srcOrd="2" destOrd="0" presId="urn:microsoft.com/office/officeart/2005/8/layout/hList7"/>
    <dgm:cxn modelId="{2F74CA6A-9E7A-41E6-B5CB-EF884549AFD9}" type="presParOf" srcId="{39141BA8-3414-46BB-A03C-D6694583BB07}" destId="{F300D53B-52C2-44ED-8F37-5BAA9B0E538C}" srcOrd="3" destOrd="0" presId="urn:microsoft.com/office/officeart/2005/8/layout/hList7"/>
    <dgm:cxn modelId="{BE157A6A-C081-432A-A3D2-EC6E7C1EABB2}" type="presParOf" srcId="{EF45A733-5CB8-49B6-B84D-667BC39B0A13}" destId="{00F2D910-3E6A-4CD9-9C48-E239C3A238BC}" srcOrd="1" destOrd="0" presId="urn:microsoft.com/office/officeart/2005/8/layout/hList7"/>
    <dgm:cxn modelId="{2C08F945-F0BB-4788-97FF-560C6E8B93A8}" type="presParOf" srcId="{EF45A733-5CB8-49B6-B84D-667BC39B0A13}" destId="{BA2C0D7E-6493-418F-8E59-15F2BDC44B90}" srcOrd="2" destOrd="0" presId="urn:microsoft.com/office/officeart/2005/8/layout/hList7"/>
    <dgm:cxn modelId="{D8016BFE-4834-4E4A-A264-EDC963775BFE}" type="presParOf" srcId="{BA2C0D7E-6493-418F-8E59-15F2BDC44B90}" destId="{E6458095-2BEF-4A41-838A-5C26EE0C810A}" srcOrd="0" destOrd="0" presId="urn:microsoft.com/office/officeart/2005/8/layout/hList7"/>
    <dgm:cxn modelId="{465E64B9-BC54-4BB0-8CBD-7EC23D20813F}" type="presParOf" srcId="{BA2C0D7E-6493-418F-8E59-15F2BDC44B90}" destId="{195CE47C-A2B7-4753-9DF3-244940F8BBAF}" srcOrd="1" destOrd="0" presId="urn:microsoft.com/office/officeart/2005/8/layout/hList7"/>
    <dgm:cxn modelId="{C847B914-4C77-4A39-B890-A8ED65AEDDC3}" type="presParOf" srcId="{BA2C0D7E-6493-418F-8E59-15F2BDC44B90}" destId="{1996FF02-5142-4C6A-A9DB-246801FCF5B8}" srcOrd="2" destOrd="0" presId="urn:microsoft.com/office/officeart/2005/8/layout/hList7"/>
    <dgm:cxn modelId="{341A7386-D38E-4C7F-BBF0-3FE9D4EAA460}" type="presParOf" srcId="{BA2C0D7E-6493-418F-8E59-15F2BDC44B90}" destId="{3A7E5E36-A9AE-4893-9A36-52408566B9B2}" srcOrd="3" destOrd="0" presId="urn:microsoft.com/office/officeart/2005/8/layout/hList7"/>
    <dgm:cxn modelId="{ED05FFF3-0AF5-4A02-AC8F-66CD26F8E4C1}" type="presParOf" srcId="{EF45A733-5CB8-49B6-B84D-667BC39B0A13}" destId="{0C7FA912-87B9-4B2C-A6BC-25BEC3D89936}" srcOrd="3" destOrd="0" presId="urn:microsoft.com/office/officeart/2005/8/layout/hList7"/>
    <dgm:cxn modelId="{F9D5E936-11AD-4C01-A515-4866CE75913A}" type="presParOf" srcId="{EF45A733-5CB8-49B6-B84D-667BC39B0A13}" destId="{75808AC9-D486-4505-9D2F-0DC016F9ADF9}" srcOrd="4" destOrd="0" presId="urn:microsoft.com/office/officeart/2005/8/layout/hList7"/>
    <dgm:cxn modelId="{0956D7E7-EF3E-420E-A16A-7D42DE5E0A34}" type="presParOf" srcId="{75808AC9-D486-4505-9D2F-0DC016F9ADF9}" destId="{C9DC8EBC-0400-4D5D-9AAD-BCF93C08CC34}" srcOrd="0" destOrd="0" presId="urn:microsoft.com/office/officeart/2005/8/layout/hList7"/>
    <dgm:cxn modelId="{A88A9F71-A09C-435A-9799-0BFCDE3AE894}" type="presParOf" srcId="{75808AC9-D486-4505-9D2F-0DC016F9ADF9}" destId="{EB6113BE-96C3-4632-9F62-E0C2BFE7B13A}" srcOrd="1" destOrd="0" presId="urn:microsoft.com/office/officeart/2005/8/layout/hList7"/>
    <dgm:cxn modelId="{2FEEA1DC-36ED-4A67-ACAD-9B263DE8B491}" type="presParOf" srcId="{75808AC9-D486-4505-9D2F-0DC016F9ADF9}" destId="{01D3A3AA-D879-427E-8D6B-B641E436F24A}" srcOrd="2" destOrd="0" presId="urn:microsoft.com/office/officeart/2005/8/layout/hList7"/>
    <dgm:cxn modelId="{B66A9EDD-23EE-4D88-BB50-0CAB138995BB}" type="presParOf" srcId="{75808AC9-D486-4505-9D2F-0DC016F9ADF9}" destId="{E1FFB64C-BBC8-49DE-8C67-C8735D186536}" srcOrd="3" destOrd="0" presId="urn:microsoft.com/office/officeart/2005/8/layout/hList7"/>
    <dgm:cxn modelId="{A226876C-5230-4E8B-BAFD-F8F11E0B174F}" type="presParOf" srcId="{EF45A733-5CB8-49B6-B84D-667BC39B0A13}" destId="{4119EDA2-8DCA-482F-AEE0-541862931B4E}" srcOrd="5" destOrd="0" presId="urn:microsoft.com/office/officeart/2005/8/layout/hList7"/>
    <dgm:cxn modelId="{43F1462E-5A5F-4FA2-B6C3-338CEC16BD31}" type="presParOf" srcId="{EF45A733-5CB8-49B6-B84D-667BC39B0A13}" destId="{459DAD30-031A-415D-B652-56FDBA436DFA}" srcOrd="6" destOrd="0" presId="urn:microsoft.com/office/officeart/2005/8/layout/hList7"/>
    <dgm:cxn modelId="{B5D40BB0-BE2A-4CF9-BD1F-05EA65FDD1A1}" type="presParOf" srcId="{459DAD30-031A-415D-B652-56FDBA436DFA}" destId="{A8B55468-2B24-40FA-9B24-D9FE7DE22BF7}" srcOrd="0" destOrd="0" presId="urn:microsoft.com/office/officeart/2005/8/layout/hList7"/>
    <dgm:cxn modelId="{3A56F31A-D5C6-4572-868B-68891AF02859}" type="presParOf" srcId="{459DAD30-031A-415D-B652-56FDBA436DFA}" destId="{C3B42E37-F445-4AE6-B7E6-07569A117E09}" srcOrd="1" destOrd="0" presId="urn:microsoft.com/office/officeart/2005/8/layout/hList7"/>
    <dgm:cxn modelId="{51F9F244-AABD-47B2-8B99-1AA340BA1B54}" type="presParOf" srcId="{459DAD30-031A-415D-B652-56FDBA436DFA}" destId="{CA3DE08D-1E35-4EBE-8064-06EC89652FAB}" srcOrd="2" destOrd="0" presId="urn:microsoft.com/office/officeart/2005/8/layout/hList7"/>
    <dgm:cxn modelId="{0CA7BEF6-0899-4B4D-907A-A948517895CE}" type="presParOf" srcId="{459DAD30-031A-415D-B652-56FDBA436DFA}" destId="{7E6D5D24-E468-4ACA-9289-4B016B5ED33F}" srcOrd="3" destOrd="0" presId="urn:microsoft.com/office/officeart/2005/8/layout/hList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7A5C974-960F-4191-B85F-3109C518C6FE}" type="doc">
      <dgm:prSet loTypeId="urn:microsoft.com/office/officeart/2008/layout/TitledPictureBlocks" loCatId="pictur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35374E77-E844-4A92-985D-0D10C0F35A3A}">
      <dgm:prSet/>
      <dgm:spPr/>
      <dgm:t>
        <a:bodyPr/>
        <a:lstStyle/>
        <a:p>
          <a:pPr rtl="0"/>
          <a:r>
            <a:rPr lang="zh-TW" dirty="0" smtClean="0"/>
            <a:t>室外至少</a:t>
          </a:r>
          <a:r>
            <a:rPr lang="en-US" dirty="0" smtClean="0"/>
            <a:t>1</a:t>
          </a:r>
          <a:r>
            <a:rPr lang="zh-TW" dirty="0" smtClean="0"/>
            <a:t>公尺</a:t>
          </a:r>
          <a:endParaRPr lang="zh-TW" dirty="0"/>
        </a:p>
      </dgm:t>
    </dgm:pt>
    <dgm:pt modelId="{A65527E1-C613-4FEB-8115-C853D7351F4A}" type="parTrans" cxnId="{2BF9EBEE-8898-47B5-981D-72094CAD0198}">
      <dgm:prSet/>
      <dgm:spPr/>
      <dgm:t>
        <a:bodyPr/>
        <a:lstStyle/>
        <a:p>
          <a:endParaRPr lang="zh-TW" altLang="en-US"/>
        </a:p>
      </dgm:t>
    </dgm:pt>
    <dgm:pt modelId="{EAD64CC6-4B1B-4855-8E94-49D917085F03}" type="sibTrans" cxnId="{2BF9EBEE-8898-47B5-981D-72094CAD0198}">
      <dgm:prSet/>
      <dgm:spPr/>
      <dgm:t>
        <a:bodyPr/>
        <a:lstStyle/>
        <a:p>
          <a:endParaRPr lang="zh-TW" altLang="en-US"/>
        </a:p>
      </dgm:t>
    </dgm:pt>
    <dgm:pt modelId="{86AC0FD1-8E8A-4F9D-9E7F-E729E29C9057}">
      <dgm:prSet/>
      <dgm:spPr/>
      <dgm:t>
        <a:bodyPr/>
        <a:lstStyle/>
        <a:p>
          <a:pPr rtl="0"/>
          <a:r>
            <a:rPr lang="zh-TW" dirty="0" smtClean="0"/>
            <a:t>大約</a:t>
          </a:r>
          <a:r>
            <a:rPr lang="en-US" dirty="0" smtClean="0"/>
            <a:t>3</a:t>
          </a:r>
          <a:r>
            <a:rPr lang="zh-TW" dirty="0" smtClean="0"/>
            <a:t>個步伐</a:t>
          </a:r>
          <a:endParaRPr lang="zh-TW" dirty="0"/>
        </a:p>
      </dgm:t>
    </dgm:pt>
    <dgm:pt modelId="{80D97AD6-07C1-48BD-BDAE-8B64A2CA32C6}" type="parTrans" cxnId="{18F8D709-FF02-40A2-A197-515F4B342BB9}">
      <dgm:prSet/>
      <dgm:spPr/>
      <dgm:t>
        <a:bodyPr/>
        <a:lstStyle/>
        <a:p>
          <a:endParaRPr lang="zh-TW" altLang="en-US"/>
        </a:p>
      </dgm:t>
    </dgm:pt>
    <dgm:pt modelId="{42FE12C2-4EC8-48DD-B596-02249E86ADD7}" type="sibTrans" cxnId="{18F8D709-FF02-40A2-A197-515F4B342BB9}">
      <dgm:prSet/>
      <dgm:spPr/>
      <dgm:t>
        <a:bodyPr/>
        <a:lstStyle/>
        <a:p>
          <a:endParaRPr lang="zh-TW" altLang="en-US"/>
        </a:p>
      </dgm:t>
    </dgm:pt>
    <dgm:pt modelId="{504A075E-E43C-4805-9C30-4EC03F86B96F}">
      <dgm:prSet/>
      <dgm:spPr/>
      <dgm:t>
        <a:bodyPr/>
        <a:lstStyle/>
        <a:p>
          <a:pPr rtl="0"/>
          <a:r>
            <a:rPr lang="zh-TW" dirty="0" smtClean="0"/>
            <a:t>室內至少</a:t>
          </a:r>
          <a:r>
            <a:rPr lang="en-US" dirty="0" smtClean="0"/>
            <a:t>1.5</a:t>
          </a:r>
          <a:r>
            <a:rPr lang="zh-TW" dirty="0" smtClean="0"/>
            <a:t>公尺</a:t>
          </a:r>
          <a:endParaRPr lang="zh-TW" dirty="0"/>
        </a:p>
      </dgm:t>
    </dgm:pt>
    <dgm:pt modelId="{A30D2CC3-1200-4100-AD6F-87379B95F01D}" type="parTrans" cxnId="{BA7B87B4-2F3F-4164-8C4E-B543288CBFF1}">
      <dgm:prSet/>
      <dgm:spPr/>
      <dgm:t>
        <a:bodyPr/>
        <a:lstStyle/>
        <a:p>
          <a:endParaRPr lang="zh-TW" altLang="en-US"/>
        </a:p>
      </dgm:t>
    </dgm:pt>
    <dgm:pt modelId="{99D7D212-7FDB-4DF3-9CB5-C221A625C768}" type="sibTrans" cxnId="{BA7B87B4-2F3F-4164-8C4E-B543288CBFF1}">
      <dgm:prSet/>
      <dgm:spPr/>
      <dgm:t>
        <a:bodyPr/>
        <a:lstStyle/>
        <a:p>
          <a:endParaRPr lang="zh-TW" altLang="en-US"/>
        </a:p>
      </dgm:t>
    </dgm:pt>
    <dgm:pt modelId="{417FA675-E499-48D0-A0AE-EE09564D3A7A}">
      <dgm:prSet/>
      <dgm:spPr/>
      <dgm:t>
        <a:bodyPr/>
        <a:lstStyle/>
        <a:p>
          <a:pPr rtl="0"/>
          <a:r>
            <a:rPr lang="zh-TW" dirty="0" smtClean="0"/>
            <a:t>大約手臂的兩倍長</a:t>
          </a:r>
          <a:endParaRPr lang="zh-TW" dirty="0"/>
        </a:p>
      </dgm:t>
    </dgm:pt>
    <dgm:pt modelId="{3585F822-5EF9-45EB-9452-7088801B0CC3}" type="parTrans" cxnId="{4515CC4E-7BFD-4D0D-8C3F-C0D217E67EDD}">
      <dgm:prSet/>
      <dgm:spPr/>
      <dgm:t>
        <a:bodyPr/>
        <a:lstStyle/>
        <a:p>
          <a:endParaRPr lang="zh-TW" altLang="en-US"/>
        </a:p>
      </dgm:t>
    </dgm:pt>
    <dgm:pt modelId="{D52B4662-8CC6-4999-8787-05C840E60D04}" type="sibTrans" cxnId="{4515CC4E-7BFD-4D0D-8C3F-C0D217E67EDD}">
      <dgm:prSet/>
      <dgm:spPr/>
      <dgm:t>
        <a:bodyPr/>
        <a:lstStyle/>
        <a:p>
          <a:endParaRPr lang="zh-TW" altLang="en-US"/>
        </a:p>
      </dgm:t>
    </dgm:pt>
    <dgm:pt modelId="{D09B62A9-FA48-41F3-A5D6-0047E39BA412}" type="pres">
      <dgm:prSet presAssocID="{57A5C974-960F-4191-B85F-3109C518C6FE}" presName="rootNode" presStyleCnt="0">
        <dgm:presLayoutVars>
          <dgm:chMax/>
          <dgm:chPref/>
          <dgm:dir/>
          <dgm:animLvl val="lvl"/>
        </dgm:presLayoutVars>
      </dgm:prSet>
      <dgm:spPr/>
    </dgm:pt>
    <dgm:pt modelId="{C7A120B1-3436-425F-A121-411CAA87E2B5}" type="pres">
      <dgm:prSet presAssocID="{35374E77-E844-4A92-985D-0D10C0F35A3A}" presName="composite" presStyleCnt="0"/>
      <dgm:spPr/>
    </dgm:pt>
    <dgm:pt modelId="{EDF102E2-4ECA-42C9-9A00-71EB219415EC}" type="pres">
      <dgm:prSet presAssocID="{35374E77-E844-4A92-985D-0D10C0F35A3A}" presName="ParentText" presStyleLbl="node1" presStyleIdx="0" presStyleCnt="2">
        <dgm:presLayoutVars>
          <dgm:chMax val="1"/>
          <dgm:chPref val="1"/>
          <dgm:bulletEnabled val="1"/>
        </dgm:presLayoutVars>
      </dgm:prSet>
      <dgm:spPr/>
    </dgm:pt>
    <dgm:pt modelId="{77914B6B-2BBB-40F4-904D-F1A718A8A12B}" type="pres">
      <dgm:prSet presAssocID="{35374E77-E844-4A92-985D-0D10C0F35A3A}" presName="Image" presStyleLbl="bgImgPlace1" presStyleIdx="0" presStyleCnt="2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A62AD359-B199-477B-AC43-475DFDF8AFBA}" type="pres">
      <dgm:prSet presAssocID="{35374E77-E844-4A92-985D-0D10C0F35A3A}" presName="ChildText" presStyleLbl="fgAcc1" presStyleIdx="0" presStyleCnt="2">
        <dgm:presLayoutVars>
          <dgm:chMax val="0"/>
          <dgm:chPref val="0"/>
          <dgm:bulletEnabled val="1"/>
        </dgm:presLayoutVars>
      </dgm:prSet>
      <dgm:spPr/>
    </dgm:pt>
    <dgm:pt modelId="{6C5F0B94-358B-4DD7-AA4D-279FD7B823A7}" type="pres">
      <dgm:prSet presAssocID="{EAD64CC6-4B1B-4855-8E94-49D917085F03}" presName="sibTrans" presStyleCnt="0"/>
      <dgm:spPr/>
    </dgm:pt>
    <dgm:pt modelId="{91EE8EB9-A03C-4CC8-AF4A-BC21C7C92499}" type="pres">
      <dgm:prSet presAssocID="{504A075E-E43C-4805-9C30-4EC03F86B96F}" presName="composite" presStyleCnt="0"/>
      <dgm:spPr/>
    </dgm:pt>
    <dgm:pt modelId="{FCA8C95E-F4D9-444F-9EAB-7D13D51E36FC}" type="pres">
      <dgm:prSet presAssocID="{504A075E-E43C-4805-9C30-4EC03F86B96F}" presName="ParentText" presStyleLbl="node1" presStyleIdx="1" presStyleCnt="2">
        <dgm:presLayoutVars>
          <dgm:chMax val="1"/>
          <dgm:chPref val="1"/>
          <dgm:bulletEnabled val="1"/>
        </dgm:presLayoutVars>
      </dgm:prSet>
      <dgm:spPr/>
    </dgm:pt>
    <dgm:pt modelId="{B4F2A517-23BD-40B5-895B-C8A7C9331724}" type="pres">
      <dgm:prSet presAssocID="{504A075E-E43C-4805-9C30-4EC03F86B96F}" presName="Image" presStyleLbl="bgImgPlace1" presStyleIdx="1" presStyleCnt="2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DCC0CAA3-E511-4542-9DF2-5305662D83AF}" type="pres">
      <dgm:prSet presAssocID="{504A075E-E43C-4805-9C30-4EC03F86B96F}" presName="ChildText" presStyleLbl="fgAcc1" presStyleIdx="1" presStyleCnt="2">
        <dgm:presLayoutVars>
          <dgm:chMax val="0"/>
          <dgm:chPref val="0"/>
          <dgm:bulletEnabled val="1"/>
        </dgm:presLayoutVars>
      </dgm:prSet>
      <dgm:spPr/>
    </dgm:pt>
  </dgm:ptLst>
  <dgm:cxnLst>
    <dgm:cxn modelId="{4515CC4E-7BFD-4D0D-8C3F-C0D217E67EDD}" srcId="{504A075E-E43C-4805-9C30-4EC03F86B96F}" destId="{417FA675-E499-48D0-A0AE-EE09564D3A7A}" srcOrd="0" destOrd="0" parTransId="{3585F822-5EF9-45EB-9452-7088801B0CC3}" sibTransId="{D52B4662-8CC6-4999-8787-05C840E60D04}"/>
    <dgm:cxn modelId="{EEE425CB-7E9D-42F0-9622-53F137577CB7}" type="presOf" srcId="{35374E77-E844-4A92-985D-0D10C0F35A3A}" destId="{EDF102E2-4ECA-42C9-9A00-71EB219415EC}" srcOrd="0" destOrd="0" presId="urn:microsoft.com/office/officeart/2008/layout/TitledPictureBlocks"/>
    <dgm:cxn modelId="{23F5B91C-CE83-49C2-8381-D9E1EC27A2DD}" type="presOf" srcId="{504A075E-E43C-4805-9C30-4EC03F86B96F}" destId="{FCA8C95E-F4D9-444F-9EAB-7D13D51E36FC}" srcOrd="0" destOrd="0" presId="urn:microsoft.com/office/officeart/2008/layout/TitledPictureBlocks"/>
    <dgm:cxn modelId="{F003EEAC-7E3E-4C30-9AD8-EEDC1FAB151E}" type="presOf" srcId="{57A5C974-960F-4191-B85F-3109C518C6FE}" destId="{D09B62A9-FA48-41F3-A5D6-0047E39BA412}" srcOrd="0" destOrd="0" presId="urn:microsoft.com/office/officeart/2008/layout/TitledPictureBlocks"/>
    <dgm:cxn modelId="{18F8D709-FF02-40A2-A197-515F4B342BB9}" srcId="{35374E77-E844-4A92-985D-0D10C0F35A3A}" destId="{86AC0FD1-8E8A-4F9D-9E7F-E729E29C9057}" srcOrd="0" destOrd="0" parTransId="{80D97AD6-07C1-48BD-BDAE-8B64A2CA32C6}" sibTransId="{42FE12C2-4EC8-48DD-B596-02249E86ADD7}"/>
    <dgm:cxn modelId="{30979A07-EF14-49B8-968B-32A593432FA6}" type="presOf" srcId="{86AC0FD1-8E8A-4F9D-9E7F-E729E29C9057}" destId="{A62AD359-B199-477B-AC43-475DFDF8AFBA}" srcOrd="0" destOrd="0" presId="urn:microsoft.com/office/officeart/2008/layout/TitledPictureBlocks"/>
    <dgm:cxn modelId="{FD62A150-3F79-49F7-AE3D-7E0ABDC7D778}" type="presOf" srcId="{417FA675-E499-48D0-A0AE-EE09564D3A7A}" destId="{DCC0CAA3-E511-4542-9DF2-5305662D83AF}" srcOrd="0" destOrd="0" presId="urn:microsoft.com/office/officeart/2008/layout/TitledPictureBlocks"/>
    <dgm:cxn modelId="{BA7B87B4-2F3F-4164-8C4E-B543288CBFF1}" srcId="{57A5C974-960F-4191-B85F-3109C518C6FE}" destId="{504A075E-E43C-4805-9C30-4EC03F86B96F}" srcOrd="1" destOrd="0" parTransId="{A30D2CC3-1200-4100-AD6F-87379B95F01D}" sibTransId="{99D7D212-7FDB-4DF3-9CB5-C221A625C768}"/>
    <dgm:cxn modelId="{2BF9EBEE-8898-47B5-981D-72094CAD0198}" srcId="{57A5C974-960F-4191-B85F-3109C518C6FE}" destId="{35374E77-E844-4A92-985D-0D10C0F35A3A}" srcOrd="0" destOrd="0" parTransId="{A65527E1-C613-4FEB-8115-C853D7351F4A}" sibTransId="{EAD64CC6-4B1B-4855-8E94-49D917085F03}"/>
    <dgm:cxn modelId="{F0E3C37F-7494-4191-8475-F21AFD5B025F}" type="presParOf" srcId="{D09B62A9-FA48-41F3-A5D6-0047E39BA412}" destId="{C7A120B1-3436-425F-A121-411CAA87E2B5}" srcOrd="0" destOrd="0" presId="urn:microsoft.com/office/officeart/2008/layout/TitledPictureBlocks"/>
    <dgm:cxn modelId="{89394EBC-7B8B-4280-A70A-0099805B553F}" type="presParOf" srcId="{C7A120B1-3436-425F-A121-411CAA87E2B5}" destId="{EDF102E2-4ECA-42C9-9A00-71EB219415EC}" srcOrd="0" destOrd="0" presId="urn:microsoft.com/office/officeart/2008/layout/TitledPictureBlocks"/>
    <dgm:cxn modelId="{C346DFCC-C7D4-4910-B805-85DAB3C3CBB8}" type="presParOf" srcId="{C7A120B1-3436-425F-A121-411CAA87E2B5}" destId="{77914B6B-2BBB-40F4-904D-F1A718A8A12B}" srcOrd="1" destOrd="0" presId="urn:microsoft.com/office/officeart/2008/layout/TitledPictureBlocks"/>
    <dgm:cxn modelId="{50F7C4C6-EBAB-4E8C-B5DD-54DA090825F2}" type="presParOf" srcId="{C7A120B1-3436-425F-A121-411CAA87E2B5}" destId="{A62AD359-B199-477B-AC43-475DFDF8AFBA}" srcOrd="2" destOrd="0" presId="urn:microsoft.com/office/officeart/2008/layout/TitledPictureBlocks"/>
    <dgm:cxn modelId="{BD3D6466-C823-4DD7-AEBC-F8405FB8B8EC}" type="presParOf" srcId="{D09B62A9-FA48-41F3-A5D6-0047E39BA412}" destId="{6C5F0B94-358B-4DD7-AA4D-279FD7B823A7}" srcOrd="1" destOrd="0" presId="urn:microsoft.com/office/officeart/2008/layout/TitledPictureBlocks"/>
    <dgm:cxn modelId="{EB85658E-0927-44CC-8924-08DD6F5F5DF3}" type="presParOf" srcId="{D09B62A9-FA48-41F3-A5D6-0047E39BA412}" destId="{91EE8EB9-A03C-4CC8-AF4A-BC21C7C92499}" srcOrd="2" destOrd="0" presId="urn:microsoft.com/office/officeart/2008/layout/TitledPictureBlocks"/>
    <dgm:cxn modelId="{6B28B3B7-F5D2-4454-86EF-36B66FA1424D}" type="presParOf" srcId="{91EE8EB9-A03C-4CC8-AF4A-BC21C7C92499}" destId="{FCA8C95E-F4D9-444F-9EAB-7D13D51E36FC}" srcOrd="0" destOrd="0" presId="urn:microsoft.com/office/officeart/2008/layout/TitledPictureBlocks"/>
    <dgm:cxn modelId="{C545BB65-8FB6-4CB6-B604-0B2B325F92AF}" type="presParOf" srcId="{91EE8EB9-A03C-4CC8-AF4A-BC21C7C92499}" destId="{B4F2A517-23BD-40B5-895B-C8A7C9331724}" srcOrd="1" destOrd="0" presId="urn:microsoft.com/office/officeart/2008/layout/TitledPictureBlocks"/>
    <dgm:cxn modelId="{62FB2C64-6503-4765-94D3-6537393606E4}" type="presParOf" srcId="{91EE8EB9-A03C-4CC8-AF4A-BC21C7C92499}" destId="{DCC0CAA3-E511-4542-9DF2-5305662D83AF}" srcOrd="2" destOrd="0" presId="urn:microsoft.com/office/officeart/2008/layout/TitledPictureBlock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CD87BF77-222E-4D1E-9588-84E1DEA327FC}" type="doc">
      <dgm:prSet loTypeId="urn:microsoft.com/office/officeart/2005/8/layout/radial2" loCatId="relationship" qsTypeId="urn:microsoft.com/office/officeart/2005/8/quickstyle/3d1" qsCatId="3D" csTypeId="urn:microsoft.com/office/officeart/2005/8/colors/colorful5" csCatId="colorful" phldr="1"/>
      <dgm:spPr/>
      <dgm:t>
        <a:bodyPr/>
        <a:lstStyle/>
        <a:p>
          <a:endParaRPr lang="zh-TW" altLang="en-US"/>
        </a:p>
      </dgm:t>
    </dgm:pt>
    <dgm:pt modelId="{3CC92CDA-F743-4F9F-8154-DB24F3D798CF}">
      <dgm:prSet/>
      <dgm:spPr/>
      <dgm:t>
        <a:bodyPr/>
        <a:lstStyle/>
        <a:p>
          <a:pPr rtl="0"/>
          <a:r>
            <a:rPr lang="zh-TW" smtClean="0"/>
            <a:t>衛福部疾管署</a:t>
          </a:r>
          <a:endParaRPr lang="zh-TW"/>
        </a:p>
      </dgm:t>
    </dgm:pt>
    <dgm:pt modelId="{9D883A02-E82D-4F6D-9FFD-8F75A734D0E3}" type="parTrans" cxnId="{C05DD885-2A7B-4CEE-8533-A29E171E65C9}">
      <dgm:prSet/>
      <dgm:spPr/>
      <dgm:t>
        <a:bodyPr/>
        <a:lstStyle/>
        <a:p>
          <a:endParaRPr lang="zh-TW" altLang="en-US"/>
        </a:p>
      </dgm:t>
    </dgm:pt>
    <dgm:pt modelId="{D309419F-5A99-4BE5-A745-ED359336EF7F}" type="sibTrans" cxnId="{C05DD885-2A7B-4CEE-8533-A29E171E65C9}">
      <dgm:prSet/>
      <dgm:spPr/>
      <dgm:t>
        <a:bodyPr/>
        <a:lstStyle/>
        <a:p>
          <a:endParaRPr lang="zh-TW" altLang="en-US"/>
        </a:p>
      </dgm:t>
    </dgm:pt>
    <dgm:pt modelId="{46EE3FFA-9B67-4D8B-B78C-BED502532868}">
      <dgm:prSet/>
      <dgm:spPr/>
      <dgm:t>
        <a:bodyPr/>
        <a:lstStyle/>
        <a:p>
          <a:pPr rtl="0"/>
          <a:r>
            <a:rPr lang="zh-TW" dirty="0" smtClean="0"/>
            <a:t>掌握最新疫情</a:t>
          </a:r>
          <a:endParaRPr lang="zh-TW" dirty="0"/>
        </a:p>
      </dgm:t>
    </dgm:pt>
    <dgm:pt modelId="{062A3B1B-C063-4B17-AFE4-D5BAE55D2ED6}" type="parTrans" cxnId="{2F4B5EC0-C823-4AFB-8E0C-5E2313F2950C}">
      <dgm:prSet/>
      <dgm:spPr/>
      <dgm:t>
        <a:bodyPr/>
        <a:lstStyle/>
        <a:p>
          <a:endParaRPr lang="zh-TW" altLang="en-US"/>
        </a:p>
      </dgm:t>
    </dgm:pt>
    <dgm:pt modelId="{F1F2787F-3215-40E8-B67C-39D7D90604D6}" type="sibTrans" cxnId="{2F4B5EC0-C823-4AFB-8E0C-5E2313F2950C}">
      <dgm:prSet/>
      <dgm:spPr/>
      <dgm:t>
        <a:bodyPr/>
        <a:lstStyle/>
        <a:p>
          <a:endParaRPr lang="zh-TW" altLang="en-US"/>
        </a:p>
      </dgm:t>
    </dgm:pt>
    <dgm:pt modelId="{11F14E7F-1AD7-4B8D-A142-D5A6A7836141}">
      <dgm:prSet/>
      <dgm:spPr/>
      <dgm:t>
        <a:bodyPr/>
        <a:lstStyle/>
        <a:p>
          <a:pPr rtl="0"/>
          <a:r>
            <a:rPr lang="zh-TW" dirty="0" smtClean="0"/>
            <a:t>了解防疫議題</a:t>
          </a:r>
          <a:endParaRPr lang="zh-TW" dirty="0"/>
        </a:p>
      </dgm:t>
    </dgm:pt>
    <dgm:pt modelId="{429B27AC-385A-4E7D-97F5-F987D5255B82}" type="parTrans" cxnId="{94C636D1-E234-45B1-9813-0369F4E7547E}">
      <dgm:prSet/>
      <dgm:spPr/>
      <dgm:t>
        <a:bodyPr/>
        <a:lstStyle/>
        <a:p>
          <a:endParaRPr lang="zh-TW" altLang="en-US"/>
        </a:p>
      </dgm:t>
    </dgm:pt>
    <dgm:pt modelId="{5783F131-5335-4B22-A1AB-21DC8AED5364}" type="sibTrans" cxnId="{94C636D1-E234-45B1-9813-0369F4E7547E}">
      <dgm:prSet/>
      <dgm:spPr/>
      <dgm:t>
        <a:bodyPr/>
        <a:lstStyle/>
        <a:p>
          <a:endParaRPr lang="zh-TW" altLang="en-US"/>
        </a:p>
      </dgm:t>
    </dgm:pt>
    <dgm:pt modelId="{80917CA6-BABE-4082-8756-C228D449640A}">
      <dgm:prSet/>
      <dgm:spPr/>
      <dgm:t>
        <a:bodyPr/>
        <a:lstStyle/>
        <a:p>
          <a:pPr rtl="0"/>
          <a:r>
            <a:rPr lang="zh-TW" dirty="0" smtClean="0"/>
            <a:t>防疫小測驗</a:t>
          </a:r>
          <a:endParaRPr lang="zh-TW" dirty="0"/>
        </a:p>
      </dgm:t>
    </dgm:pt>
    <dgm:pt modelId="{5812B3D2-7AFE-4B67-9A6A-2439838D151A}" type="parTrans" cxnId="{3F5C2AE3-199D-4BE3-9205-36E78146D05F}">
      <dgm:prSet/>
      <dgm:spPr/>
      <dgm:t>
        <a:bodyPr/>
        <a:lstStyle/>
        <a:p>
          <a:endParaRPr lang="zh-TW" altLang="en-US"/>
        </a:p>
      </dgm:t>
    </dgm:pt>
    <dgm:pt modelId="{F2C26F5D-1316-4C8B-9528-3265D17AB07C}" type="sibTrans" cxnId="{3F5C2AE3-199D-4BE3-9205-36E78146D05F}">
      <dgm:prSet/>
      <dgm:spPr/>
      <dgm:t>
        <a:bodyPr/>
        <a:lstStyle/>
        <a:p>
          <a:endParaRPr lang="zh-TW" altLang="en-US"/>
        </a:p>
      </dgm:t>
    </dgm:pt>
    <dgm:pt modelId="{2EF475FD-37D7-4A47-8A13-C3D1CB2710F4}">
      <dgm:prSet/>
      <dgm:spPr/>
      <dgm:t>
        <a:bodyPr/>
        <a:lstStyle/>
        <a:p>
          <a:pPr rtl="0"/>
          <a:r>
            <a:rPr lang="zh-TW" dirty="0" smtClean="0"/>
            <a:t>你的防疫觀念正確嗎？</a:t>
          </a:r>
          <a:endParaRPr lang="zh-TW" dirty="0"/>
        </a:p>
      </dgm:t>
    </dgm:pt>
    <dgm:pt modelId="{2FB67A68-291E-4B68-9D00-F0A3C8864DA8}" type="parTrans" cxnId="{97DDF46B-B8B7-4204-BE96-2DF771903E31}">
      <dgm:prSet/>
      <dgm:spPr/>
      <dgm:t>
        <a:bodyPr/>
        <a:lstStyle/>
        <a:p>
          <a:endParaRPr lang="zh-TW" altLang="en-US"/>
        </a:p>
      </dgm:t>
    </dgm:pt>
    <dgm:pt modelId="{F9B257A2-D576-4D06-AB05-D3B3EB00AF54}" type="sibTrans" cxnId="{97DDF46B-B8B7-4204-BE96-2DF771903E31}">
      <dgm:prSet/>
      <dgm:spPr/>
      <dgm:t>
        <a:bodyPr/>
        <a:lstStyle/>
        <a:p>
          <a:endParaRPr lang="zh-TW" altLang="en-US"/>
        </a:p>
      </dgm:t>
    </dgm:pt>
    <dgm:pt modelId="{7A738770-A227-4D8C-AAE4-3ED42A46D089}">
      <dgm:prSet/>
      <dgm:spPr/>
      <dgm:t>
        <a:bodyPr/>
        <a:lstStyle/>
        <a:p>
          <a:pPr rtl="0"/>
          <a:r>
            <a:rPr lang="zh-TW" dirty="0" smtClean="0"/>
            <a:t>擊敗新冠病毒，健康久久！</a:t>
          </a:r>
          <a:endParaRPr lang="zh-TW" dirty="0"/>
        </a:p>
      </dgm:t>
    </dgm:pt>
    <dgm:pt modelId="{EB80233E-ED81-44BA-899E-E5924C2522CC}" type="parTrans" cxnId="{95BFE630-EC2A-4BC8-803F-928E053CD97D}">
      <dgm:prSet/>
      <dgm:spPr/>
      <dgm:t>
        <a:bodyPr/>
        <a:lstStyle/>
        <a:p>
          <a:endParaRPr lang="zh-TW" altLang="en-US"/>
        </a:p>
      </dgm:t>
    </dgm:pt>
    <dgm:pt modelId="{1124664D-2679-4533-9150-FA03451249EC}" type="sibTrans" cxnId="{95BFE630-EC2A-4BC8-803F-928E053CD97D}">
      <dgm:prSet/>
      <dgm:spPr/>
      <dgm:t>
        <a:bodyPr/>
        <a:lstStyle/>
        <a:p>
          <a:endParaRPr lang="zh-TW" altLang="en-US"/>
        </a:p>
      </dgm:t>
    </dgm:pt>
    <dgm:pt modelId="{6D477FD0-62EF-49A0-85B1-73F57BD26460}" type="pres">
      <dgm:prSet presAssocID="{CD87BF77-222E-4D1E-9588-84E1DEA327FC}" presName="composite" presStyleCnt="0">
        <dgm:presLayoutVars>
          <dgm:chMax val="5"/>
          <dgm:dir/>
          <dgm:animLvl val="ctr"/>
          <dgm:resizeHandles val="exact"/>
        </dgm:presLayoutVars>
      </dgm:prSet>
      <dgm:spPr/>
    </dgm:pt>
    <dgm:pt modelId="{D5B78598-7299-47A2-97DB-35E447EC1DCC}" type="pres">
      <dgm:prSet presAssocID="{CD87BF77-222E-4D1E-9588-84E1DEA327FC}" presName="cycle" presStyleCnt="0"/>
      <dgm:spPr/>
    </dgm:pt>
    <dgm:pt modelId="{1406D8BF-B312-4F2D-AD8D-2FE7AFD03151}" type="pres">
      <dgm:prSet presAssocID="{CD87BF77-222E-4D1E-9588-84E1DEA327FC}" presName="centerShape" presStyleCnt="0"/>
      <dgm:spPr/>
    </dgm:pt>
    <dgm:pt modelId="{4606D191-2CCE-467A-BC8B-1EC43BAC8686}" type="pres">
      <dgm:prSet presAssocID="{CD87BF77-222E-4D1E-9588-84E1DEA327FC}" presName="connSite" presStyleLbl="node1" presStyleIdx="0" presStyleCnt="3"/>
      <dgm:spPr/>
    </dgm:pt>
    <dgm:pt modelId="{B0304E84-ACA1-4F64-BFF7-9901D7E22A12}" type="pres">
      <dgm:prSet presAssocID="{CD87BF77-222E-4D1E-9588-84E1DEA327FC}" presName="visible" presStyleLbl="node1" presStyleIdx="0" presStyleCnt="3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94B33C51-883F-449C-BF02-6D63644B9F91}" type="pres">
      <dgm:prSet presAssocID="{9D883A02-E82D-4F6D-9FFD-8F75A734D0E3}" presName="Name25" presStyleLbl="parChTrans1D1" presStyleIdx="0" presStyleCnt="2"/>
      <dgm:spPr/>
    </dgm:pt>
    <dgm:pt modelId="{331A5DA4-5F0F-4C46-96A9-698A9EDD9F4E}" type="pres">
      <dgm:prSet presAssocID="{3CC92CDA-F743-4F9F-8154-DB24F3D798CF}" presName="node" presStyleCnt="0"/>
      <dgm:spPr/>
    </dgm:pt>
    <dgm:pt modelId="{6003FBB2-4DDF-43D7-A102-065A9FBC8DEE}" type="pres">
      <dgm:prSet presAssocID="{3CC92CDA-F743-4F9F-8154-DB24F3D798CF}" presName="parentNode" presStyleLbl="node1" presStyleIdx="1" presStyleCnt="3">
        <dgm:presLayoutVars>
          <dgm:chMax val="1"/>
          <dgm:bulletEnabled val="1"/>
        </dgm:presLayoutVars>
      </dgm:prSet>
      <dgm:spPr/>
    </dgm:pt>
    <dgm:pt modelId="{48E8F8DB-2933-4437-9607-75D89E44D840}" type="pres">
      <dgm:prSet presAssocID="{3CC92CDA-F743-4F9F-8154-DB24F3D798CF}" presName="childNode" presStyleLbl="revTx" presStyleIdx="0" presStyleCnt="2">
        <dgm:presLayoutVars>
          <dgm:bulletEnabled val="1"/>
        </dgm:presLayoutVars>
      </dgm:prSet>
      <dgm:spPr/>
    </dgm:pt>
    <dgm:pt modelId="{F3D0DE49-F475-4D0D-AAE7-3CD4F8565F46}" type="pres">
      <dgm:prSet presAssocID="{5812B3D2-7AFE-4B67-9A6A-2439838D151A}" presName="Name25" presStyleLbl="parChTrans1D1" presStyleIdx="1" presStyleCnt="2"/>
      <dgm:spPr/>
    </dgm:pt>
    <dgm:pt modelId="{5899914A-5B9D-4829-A7BE-A21983795A10}" type="pres">
      <dgm:prSet presAssocID="{80917CA6-BABE-4082-8756-C228D449640A}" presName="node" presStyleCnt="0"/>
      <dgm:spPr/>
    </dgm:pt>
    <dgm:pt modelId="{4360A983-39D9-439C-881C-650704DECEFF}" type="pres">
      <dgm:prSet presAssocID="{80917CA6-BABE-4082-8756-C228D449640A}" presName="parentNode" presStyleLbl="node1" presStyleIdx="2" presStyleCnt="3">
        <dgm:presLayoutVars>
          <dgm:chMax val="1"/>
          <dgm:bulletEnabled val="1"/>
        </dgm:presLayoutVars>
      </dgm:prSet>
      <dgm:spPr/>
    </dgm:pt>
    <dgm:pt modelId="{D8BC311F-A05B-4BA9-9457-0F8A88147DA1}" type="pres">
      <dgm:prSet presAssocID="{80917CA6-BABE-4082-8756-C228D449640A}" presName="childNode" presStyleLbl="revTx" presStyleIdx="1" presStyleCnt="2">
        <dgm:presLayoutVars>
          <dgm:bulletEnabled val="1"/>
        </dgm:presLayoutVars>
      </dgm:prSet>
      <dgm:spPr/>
    </dgm:pt>
  </dgm:ptLst>
  <dgm:cxnLst>
    <dgm:cxn modelId="{80B0D442-1CE1-40E6-9324-3545E7C19601}" type="presOf" srcId="{3CC92CDA-F743-4F9F-8154-DB24F3D798CF}" destId="{6003FBB2-4DDF-43D7-A102-065A9FBC8DEE}" srcOrd="0" destOrd="0" presId="urn:microsoft.com/office/officeart/2005/8/layout/radial2"/>
    <dgm:cxn modelId="{3F5C2AE3-199D-4BE3-9205-36E78146D05F}" srcId="{CD87BF77-222E-4D1E-9588-84E1DEA327FC}" destId="{80917CA6-BABE-4082-8756-C228D449640A}" srcOrd="1" destOrd="0" parTransId="{5812B3D2-7AFE-4B67-9A6A-2439838D151A}" sibTransId="{F2C26F5D-1316-4C8B-9528-3265D17AB07C}"/>
    <dgm:cxn modelId="{A53B2DD9-FB17-4B01-BB63-35071A328572}" type="presOf" srcId="{CD87BF77-222E-4D1E-9588-84E1DEA327FC}" destId="{6D477FD0-62EF-49A0-85B1-73F57BD26460}" srcOrd="0" destOrd="0" presId="urn:microsoft.com/office/officeart/2005/8/layout/radial2"/>
    <dgm:cxn modelId="{DD7B5412-60AF-4169-B735-3B9B640317A8}" type="presOf" srcId="{5812B3D2-7AFE-4B67-9A6A-2439838D151A}" destId="{F3D0DE49-F475-4D0D-AAE7-3CD4F8565F46}" srcOrd="0" destOrd="0" presId="urn:microsoft.com/office/officeart/2005/8/layout/radial2"/>
    <dgm:cxn modelId="{95BFE630-EC2A-4BC8-803F-928E053CD97D}" srcId="{80917CA6-BABE-4082-8756-C228D449640A}" destId="{7A738770-A227-4D8C-AAE4-3ED42A46D089}" srcOrd="1" destOrd="0" parTransId="{EB80233E-ED81-44BA-899E-E5924C2522CC}" sibTransId="{1124664D-2679-4533-9150-FA03451249EC}"/>
    <dgm:cxn modelId="{94C636D1-E234-45B1-9813-0369F4E7547E}" srcId="{3CC92CDA-F743-4F9F-8154-DB24F3D798CF}" destId="{11F14E7F-1AD7-4B8D-A142-D5A6A7836141}" srcOrd="1" destOrd="0" parTransId="{429B27AC-385A-4E7D-97F5-F987D5255B82}" sibTransId="{5783F131-5335-4B22-A1AB-21DC8AED5364}"/>
    <dgm:cxn modelId="{2F4B5EC0-C823-4AFB-8E0C-5E2313F2950C}" srcId="{3CC92CDA-F743-4F9F-8154-DB24F3D798CF}" destId="{46EE3FFA-9B67-4D8B-B78C-BED502532868}" srcOrd="0" destOrd="0" parTransId="{062A3B1B-C063-4B17-AFE4-D5BAE55D2ED6}" sibTransId="{F1F2787F-3215-40E8-B67C-39D7D90604D6}"/>
    <dgm:cxn modelId="{C05DD885-2A7B-4CEE-8533-A29E171E65C9}" srcId="{CD87BF77-222E-4D1E-9588-84E1DEA327FC}" destId="{3CC92CDA-F743-4F9F-8154-DB24F3D798CF}" srcOrd="0" destOrd="0" parTransId="{9D883A02-E82D-4F6D-9FFD-8F75A734D0E3}" sibTransId="{D309419F-5A99-4BE5-A745-ED359336EF7F}"/>
    <dgm:cxn modelId="{DD98E073-2124-4F6D-8AED-0A794DD47EB0}" type="presOf" srcId="{46EE3FFA-9B67-4D8B-B78C-BED502532868}" destId="{48E8F8DB-2933-4437-9607-75D89E44D840}" srcOrd="0" destOrd="0" presId="urn:microsoft.com/office/officeart/2005/8/layout/radial2"/>
    <dgm:cxn modelId="{97DDF46B-B8B7-4204-BE96-2DF771903E31}" srcId="{80917CA6-BABE-4082-8756-C228D449640A}" destId="{2EF475FD-37D7-4A47-8A13-C3D1CB2710F4}" srcOrd="0" destOrd="0" parTransId="{2FB67A68-291E-4B68-9D00-F0A3C8864DA8}" sibTransId="{F9B257A2-D576-4D06-AB05-D3B3EB00AF54}"/>
    <dgm:cxn modelId="{06F6BF41-7671-458F-B421-CE2DD8A5885D}" type="presOf" srcId="{2EF475FD-37D7-4A47-8A13-C3D1CB2710F4}" destId="{D8BC311F-A05B-4BA9-9457-0F8A88147DA1}" srcOrd="0" destOrd="0" presId="urn:microsoft.com/office/officeart/2005/8/layout/radial2"/>
    <dgm:cxn modelId="{597FCC0E-A9EB-4562-A577-994CBA1957A2}" type="presOf" srcId="{11F14E7F-1AD7-4B8D-A142-D5A6A7836141}" destId="{48E8F8DB-2933-4437-9607-75D89E44D840}" srcOrd="0" destOrd="1" presId="urn:microsoft.com/office/officeart/2005/8/layout/radial2"/>
    <dgm:cxn modelId="{F97A63FF-C8C8-486E-AAC1-1A9E6584A60E}" type="presOf" srcId="{7A738770-A227-4D8C-AAE4-3ED42A46D089}" destId="{D8BC311F-A05B-4BA9-9457-0F8A88147DA1}" srcOrd="0" destOrd="1" presId="urn:microsoft.com/office/officeart/2005/8/layout/radial2"/>
    <dgm:cxn modelId="{47B1BD48-11E0-4D9B-B85A-87818EA57DAC}" type="presOf" srcId="{80917CA6-BABE-4082-8756-C228D449640A}" destId="{4360A983-39D9-439C-881C-650704DECEFF}" srcOrd="0" destOrd="0" presId="urn:microsoft.com/office/officeart/2005/8/layout/radial2"/>
    <dgm:cxn modelId="{816D2153-A2D0-4124-9E77-D23A458BC048}" type="presOf" srcId="{9D883A02-E82D-4F6D-9FFD-8F75A734D0E3}" destId="{94B33C51-883F-449C-BF02-6D63644B9F91}" srcOrd="0" destOrd="0" presId="urn:microsoft.com/office/officeart/2005/8/layout/radial2"/>
    <dgm:cxn modelId="{216297F0-92B3-4878-B6A7-08860A51B994}" type="presParOf" srcId="{6D477FD0-62EF-49A0-85B1-73F57BD26460}" destId="{D5B78598-7299-47A2-97DB-35E447EC1DCC}" srcOrd="0" destOrd="0" presId="urn:microsoft.com/office/officeart/2005/8/layout/radial2"/>
    <dgm:cxn modelId="{C9D43324-EE7C-4B02-915F-736D0DE57730}" type="presParOf" srcId="{D5B78598-7299-47A2-97DB-35E447EC1DCC}" destId="{1406D8BF-B312-4F2D-AD8D-2FE7AFD03151}" srcOrd="0" destOrd="0" presId="urn:microsoft.com/office/officeart/2005/8/layout/radial2"/>
    <dgm:cxn modelId="{DDB97CF7-2375-47E1-A49D-F6C40A613BC1}" type="presParOf" srcId="{1406D8BF-B312-4F2D-AD8D-2FE7AFD03151}" destId="{4606D191-2CCE-467A-BC8B-1EC43BAC8686}" srcOrd="0" destOrd="0" presId="urn:microsoft.com/office/officeart/2005/8/layout/radial2"/>
    <dgm:cxn modelId="{9B13A617-B127-40A3-9309-1283E981CF92}" type="presParOf" srcId="{1406D8BF-B312-4F2D-AD8D-2FE7AFD03151}" destId="{B0304E84-ACA1-4F64-BFF7-9901D7E22A12}" srcOrd="1" destOrd="0" presId="urn:microsoft.com/office/officeart/2005/8/layout/radial2"/>
    <dgm:cxn modelId="{5606478B-685C-47F8-8238-97F5072D31E2}" type="presParOf" srcId="{D5B78598-7299-47A2-97DB-35E447EC1DCC}" destId="{94B33C51-883F-449C-BF02-6D63644B9F91}" srcOrd="1" destOrd="0" presId="urn:microsoft.com/office/officeart/2005/8/layout/radial2"/>
    <dgm:cxn modelId="{A2C6B853-8ACC-4C78-9E8A-654E14194DD9}" type="presParOf" srcId="{D5B78598-7299-47A2-97DB-35E447EC1DCC}" destId="{331A5DA4-5F0F-4C46-96A9-698A9EDD9F4E}" srcOrd="2" destOrd="0" presId="urn:microsoft.com/office/officeart/2005/8/layout/radial2"/>
    <dgm:cxn modelId="{D96E84D7-16A8-485C-85F1-589FDCAFFFD1}" type="presParOf" srcId="{331A5DA4-5F0F-4C46-96A9-698A9EDD9F4E}" destId="{6003FBB2-4DDF-43D7-A102-065A9FBC8DEE}" srcOrd="0" destOrd="0" presId="urn:microsoft.com/office/officeart/2005/8/layout/radial2"/>
    <dgm:cxn modelId="{EFFDD941-A54A-463D-A984-B8158BC408B1}" type="presParOf" srcId="{331A5DA4-5F0F-4C46-96A9-698A9EDD9F4E}" destId="{48E8F8DB-2933-4437-9607-75D89E44D840}" srcOrd="1" destOrd="0" presId="urn:microsoft.com/office/officeart/2005/8/layout/radial2"/>
    <dgm:cxn modelId="{5973351F-E2D5-40AB-B9AE-5F99BA0EA842}" type="presParOf" srcId="{D5B78598-7299-47A2-97DB-35E447EC1DCC}" destId="{F3D0DE49-F475-4D0D-AAE7-3CD4F8565F46}" srcOrd="3" destOrd="0" presId="urn:microsoft.com/office/officeart/2005/8/layout/radial2"/>
    <dgm:cxn modelId="{584FE167-BF3F-436A-BDE5-26614B932B6F}" type="presParOf" srcId="{D5B78598-7299-47A2-97DB-35E447EC1DCC}" destId="{5899914A-5B9D-4829-A7BE-A21983795A10}" srcOrd="4" destOrd="0" presId="urn:microsoft.com/office/officeart/2005/8/layout/radial2"/>
    <dgm:cxn modelId="{B9B9007C-41C5-4B96-A0A3-9DDE5C16CDF0}" type="presParOf" srcId="{5899914A-5B9D-4829-A7BE-A21983795A10}" destId="{4360A983-39D9-439C-881C-650704DECEFF}" srcOrd="0" destOrd="0" presId="urn:microsoft.com/office/officeart/2005/8/layout/radial2"/>
    <dgm:cxn modelId="{DFF72FE2-0922-4E4C-AB50-C1050EF40226}" type="presParOf" srcId="{5899914A-5B9D-4829-A7BE-A21983795A10}" destId="{D8BC311F-A05B-4BA9-9457-0F8A88147DA1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5F7BEB7-DC45-40BA-9088-D8CAB7B851BE}">
      <dsp:nvSpPr>
        <dsp:cNvPr id="0" name=""/>
        <dsp:cNvSpPr/>
      </dsp:nvSpPr>
      <dsp:spPr>
        <a:xfrm>
          <a:off x="1918" y="0"/>
          <a:ext cx="2011188" cy="4525963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雙手肥皂清潔，搓洗</a:t>
          </a:r>
          <a:r>
            <a:rPr lang="en-US" sz="2800" kern="1200" smtClean="0"/>
            <a:t>40~60</a:t>
          </a:r>
          <a:r>
            <a:rPr lang="zh-TW" sz="2800" kern="1200" smtClean="0"/>
            <a:t>秒</a:t>
          </a:r>
          <a:endParaRPr lang="zh-TW" sz="2800" kern="1200"/>
        </a:p>
      </dsp:txBody>
      <dsp:txXfrm>
        <a:off x="1918" y="1810385"/>
        <a:ext cx="2011188" cy="1810385"/>
      </dsp:txXfrm>
    </dsp:sp>
    <dsp:sp modelId="{F300D53B-52C2-44ED-8F37-5BAA9B0E538C}">
      <dsp:nvSpPr>
        <dsp:cNvPr id="0" name=""/>
        <dsp:cNvSpPr/>
      </dsp:nvSpPr>
      <dsp:spPr>
        <a:xfrm>
          <a:off x="253940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6458095-2BEF-4A41-838A-5C26EE0C810A}">
      <dsp:nvSpPr>
        <dsp:cNvPr id="0" name=""/>
        <dsp:cNvSpPr/>
      </dsp:nvSpPr>
      <dsp:spPr>
        <a:xfrm>
          <a:off x="2073443" y="0"/>
          <a:ext cx="2011188" cy="4525963"/>
        </a:xfrm>
        <a:prstGeom prst="roundRect">
          <a:avLst>
            <a:gd name="adj" fmla="val 10000"/>
          </a:avLst>
        </a:prstGeom>
        <a:solidFill>
          <a:schemeClr val="accent5">
            <a:hueOff val="-3311292"/>
            <a:satOff val="13270"/>
            <a:lumOff val="287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口罩要遮住口鼻、蓋住下巴  </a:t>
          </a:r>
          <a:endParaRPr lang="zh-TW" sz="2800" kern="1200"/>
        </a:p>
      </dsp:txBody>
      <dsp:txXfrm>
        <a:off x="2073443" y="1810385"/>
        <a:ext cx="2011188" cy="1810385"/>
      </dsp:txXfrm>
    </dsp:sp>
    <dsp:sp modelId="{3A7E5E36-A9AE-4893-9A36-52408566B9B2}">
      <dsp:nvSpPr>
        <dsp:cNvPr id="0" name=""/>
        <dsp:cNvSpPr/>
      </dsp:nvSpPr>
      <dsp:spPr>
        <a:xfrm>
          <a:off x="2325464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9DC8EBC-0400-4D5D-9AAD-BCF93C08CC34}">
      <dsp:nvSpPr>
        <dsp:cNvPr id="0" name=""/>
        <dsp:cNvSpPr/>
      </dsp:nvSpPr>
      <dsp:spPr>
        <a:xfrm>
          <a:off x="4144967" y="0"/>
          <a:ext cx="2011188" cy="4525963"/>
        </a:xfrm>
        <a:prstGeom prst="roundRect">
          <a:avLst>
            <a:gd name="adj" fmla="val 10000"/>
          </a:avLst>
        </a:prstGeom>
        <a:solidFill>
          <a:schemeClr val="accent5">
            <a:hueOff val="-6622584"/>
            <a:satOff val="26541"/>
            <a:lumOff val="5752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噴</a:t>
          </a:r>
          <a:r>
            <a:rPr lang="en-US" sz="2800" kern="1200" smtClean="0"/>
            <a:t>75%</a:t>
          </a:r>
          <a:r>
            <a:rPr lang="zh-TW" sz="2800" kern="1200" smtClean="0"/>
            <a:t>酒精搓洗雙手</a:t>
          </a:r>
          <a:r>
            <a:rPr lang="en-US" sz="2800" kern="1200" smtClean="0"/>
            <a:t>20-30</a:t>
          </a:r>
          <a:r>
            <a:rPr lang="zh-TW" sz="2800" kern="1200" smtClean="0"/>
            <a:t>秒</a:t>
          </a:r>
          <a:endParaRPr lang="zh-TW" sz="2800" kern="1200"/>
        </a:p>
      </dsp:txBody>
      <dsp:txXfrm>
        <a:off x="4144967" y="1810385"/>
        <a:ext cx="2011188" cy="1810385"/>
      </dsp:txXfrm>
    </dsp:sp>
    <dsp:sp modelId="{E1FFB64C-BBC8-49DE-8C67-C8735D186536}">
      <dsp:nvSpPr>
        <dsp:cNvPr id="0" name=""/>
        <dsp:cNvSpPr/>
      </dsp:nvSpPr>
      <dsp:spPr>
        <a:xfrm>
          <a:off x="4396989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8B55468-2B24-40FA-9B24-D9FE7DE22BF7}">
      <dsp:nvSpPr>
        <dsp:cNvPr id="0" name=""/>
        <dsp:cNvSpPr/>
      </dsp:nvSpPr>
      <dsp:spPr>
        <a:xfrm>
          <a:off x="6216492" y="0"/>
          <a:ext cx="2011188" cy="4525963"/>
        </a:xfrm>
        <a:prstGeom prst="roundRect">
          <a:avLst>
            <a:gd name="adj" fmla="val 10000"/>
          </a:avLst>
        </a:prstGeom>
        <a:solidFill>
          <a:schemeClr val="accent5">
            <a:hueOff val="-9933876"/>
            <a:satOff val="39811"/>
            <a:lumOff val="862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有發燒、呼吸道症狀速就醫</a:t>
          </a:r>
          <a:endParaRPr lang="zh-TW" sz="2800" kern="1200"/>
        </a:p>
      </dsp:txBody>
      <dsp:txXfrm>
        <a:off x="6216492" y="1810385"/>
        <a:ext cx="2011188" cy="1810385"/>
      </dsp:txXfrm>
    </dsp:sp>
    <dsp:sp modelId="{7E6D5D24-E468-4ACA-9289-4B016B5ED33F}">
      <dsp:nvSpPr>
        <dsp:cNvPr id="0" name=""/>
        <dsp:cNvSpPr/>
      </dsp:nvSpPr>
      <dsp:spPr>
        <a:xfrm>
          <a:off x="6468513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BE94119-783C-4D4F-933D-A192E903A734}">
      <dsp:nvSpPr>
        <dsp:cNvPr id="0" name=""/>
        <dsp:cNvSpPr/>
      </dsp:nvSpPr>
      <dsp:spPr>
        <a:xfrm>
          <a:off x="329183" y="3620770"/>
          <a:ext cx="7571232" cy="678894"/>
        </a:xfrm>
        <a:prstGeom prst="leftRightArrow">
          <a:avLst/>
        </a:prstGeom>
        <a:solidFill>
          <a:schemeClr val="accent5"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7914B6B-2BBB-40F4-904D-F1A718A8A12B}">
      <dsp:nvSpPr>
        <dsp:cNvPr id="0" name=""/>
        <dsp:cNvSpPr/>
      </dsp:nvSpPr>
      <dsp:spPr>
        <a:xfrm>
          <a:off x="5925" y="1280147"/>
          <a:ext cx="2866518" cy="2428783"/>
        </a:xfrm>
        <a:prstGeom prst="rect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62AD359-B199-477B-AC43-475DFDF8AFBA}">
      <dsp:nvSpPr>
        <dsp:cNvPr id="0" name=""/>
        <dsp:cNvSpPr/>
      </dsp:nvSpPr>
      <dsp:spPr>
        <a:xfrm>
          <a:off x="2490729" y="1620027"/>
          <a:ext cx="1359261" cy="14147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500" kern="1200" dirty="0" smtClean="0"/>
            <a:t>大約</a:t>
          </a:r>
          <a:r>
            <a:rPr lang="en-US" sz="2500" kern="1200" dirty="0" smtClean="0"/>
            <a:t>3</a:t>
          </a:r>
          <a:r>
            <a:rPr lang="zh-TW" sz="2500" kern="1200" dirty="0" smtClean="0"/>
            <a:t>個步伐</a:t>
          </a:r>
          <a:endParaRPr lang="zh-TW" sz="2500" kern="1200" dirty="0"/>
        </a:p>
      </dsp:txBody>
      <dsp:txXfrm>
        <a:off x="2530540" y="1659838"/>
        <a:ext cx="1279639" cy="1335100"/>
      </dsp:txXfrm>
    </dsp:sp>
    <dsp:sp modelId="{EDF102E2-4ECA-42C9-9A00-71EB219415EC}">
      <dsp:nvSpPr>
        <dsp:cNvPr id="0" name=""/>
        <dsp:cNvSpPr/>
      </dsp:nvSpPr>
      <dsp:spPr>
        <a:xfrm>
          <a:off x="5925" y="817031"/>
          <a:ext cx="2866518" cy="41822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800" kern="1200" dirty="0" smtClean="0"/>
            <a:t>室外至少</a:t>
          </a:r>
          <a:r>
            <a:rPr lang="en-US" sz="1800" kern="1200" dirty="0" smtClean="0"/>
            <a:t>1</a:t>
          </a:r>
          <a:r>
            <a:rPr lang="zh-TW" sz="1800" kern="1200" dirty="0" smtClean="0"/>
            <a:t>公尺</a:t>
          </a:r>
          <a:endParaRPr lang="zh-TW" sz="1800" kern="1200" dirty="0"/>
        </a:p>
      </dsp:txBody>
      <dsp:txXfrm>
        <a:off x="5925" y="817031"/>
        <a:ext cx="2866518" cy="418227"/>
      </dsp:txXfrm>
    </dsp:sp>
    <dsp:sp modelId="{B4F2A517-23BD-40B5-895B-C8A7C9331724}">
      <dsp:nvSpPr>
        <dsp:cNvPr id="0" name=""/>
        <dsp:cNvSpPr/>
      </dsp:nvSpPr>
      <dsp:spPr>
        <a:xfrm>
          <a:off x="4379609" y="1280147"/>
          <a:ext cx="2866518" cy="2428783"/>
        </a:xfrm>
        <a:prstGeom prst="rect">
          <a:avLst/>
        </a:prstGeom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CC0CAA3-E511-4542-9DF2-5305662D83AF}">
      <dsp:nvSpPr>
        <dsp:cNvPr id="0" name=""/>
        <dsp:cNvSpPr/>
      </dsp:nvSpPr>
      <dsp:spPr>
        <a:xfrm>
          <a:off x="6864412" y="1620027"/>
          <a:ext cx="1359261" cy="14147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500" kern="1200" dirty="0" smtClean="0"/>
            <a:t>大約手臂的兩倍長</a:t>
          </a:r>
          <a:endParaRPr lang="zh-TW" sz="2500" kern="1200" dirty="0"/>
        </a:p>
      </dsp:txBody>
      <dsp:txXfrm>
        <a:off x="6904223" y="1659838"/>
        <a:ext cx="1279639" cy="1335100"/>
      </dsp:txXfrm>
    </dsp:sp>
    <dsp:sp modelId="{FCA8C95E-F4D9-444F-9EAB-7D13D51E36FC}">
      <dsp:nvSpPr>
        <dsp:cNvPr id="0" name=""/>
        <dsp:cNvSpPr/>
      </dsp:nvSpPr>
      <dsp:spPr>
        <a:xfrm>
          <a:off x="4379609" y="817031"/>
          <a:ext cx="2866518" cy="41822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800" kern="1200" dirty="0" smtClean="0"/>
            <a:t>室內至少</a:t>
          </a:r>
          <a:r>
            <a:rPr lang="en-US" sz="1800" kern="1200" dirty="0" smtClean="0"/>
            <a:t>1.5</a:t>
          </a:r>
          <a:r>
            <a:rPr lang="zh-TW" sz="1800" kern="1200" dirty="0" smtClean="0"/>
            <a:t>公尺</a:t>
          </a:r>
          <a:endParaRPr lang="zh-TW" sz="1800" kern="1200" dirty="0"/>
        </a:p>
      </dsp:txBody>
      <dsp:txXfrm>
        <a:off x="4379609" y="817031"/>
        <a:ext cx="2866518" cy="41822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3D0DE49-F475-4D0D-AAE7-3CD4F8565F46}">
      <dsp:nvSpPr>
        <dsp:cNvPr id="0" name=""/>
        <dsp:cNvSpPr/>
      </dsp:nvSpPr>
      <dsp:spPr>
        <a:xfrm rot="1759101">
          <a:off x="2716963" y="3007677"/>
          <a:ext cx="887745" cy="62138"/>
        </a:xfrm>
        <a:custGeom>
          <a:avLst/>
          <a:gdLst/>
          <a:ahLst/>
          <a:cxnLst/>
          <a:rect l="0" t="0" r="0" b="0"/>
          <a:pathLst>
            <a:path>
              <a:moveTo>
                <a:pt x="0" y="31069"/>
              </a:moveTo>
              <a:lnTo>
                <a:pt x="887745" y="31069"/>
              </a:lnTo>
            </a:path>
          </a:pathLst>
        </a:cu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4B33C51-883F-449C-BF02-6D63644B9F91}">
      <dsp:nvSpPr>
        <dsp:cNvPr id="0" name=""/>
        <dsp:cNvSpPr/>
      </dsp:nvSpPr>
      <dsp:spPr>
        <a:xfrm rot="19840899">
          <a:off x="2716963" y="1456146"/>
          <a:ext cx="887745" cy="62138"/>
        </a:xfrm>
        <a:custGeom>
          <a:avLst/>
          <a:gdLst/>
          <a:ahLst/>
          <a:cxnLst/>
          <a:rect l="0" t="0" r="0" b="0"/>
          <a:pathLst>
            <a:path>
              <a:moveTo>
                <a:pt x="0" y="31069"/>
              </a:moveTo>
              <a:lnTo>
                <a:pt x="887745" y="31069"/>
              </a:lnTo>
            </a:path>
          </a:pathLst>
        </a:cu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0304E84-ACA1-4F64-BFF7-9901D7E22A12}">
      <dsp:nvSpPr>
        <dsp:cNvPr id="0" name=""/>
        <dsp:cNvSpPr/>
      </dsp:nvSpPr>
      <dsp:spPr>
        <a:xfrm>
          <a:off x="358984" y="842491"/>
          <a:ext cx="2840980" cy="2840980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6003FBB2-4DDF-43D7-A102-065A9FBC8DEE}">
      <dsp:nvSpPr>
        <dsp:cNvPr id="0" name=""/>
        <dsp:cNvSpPr/>
      </dsp:nvSpPr>
      <dsp:spPr>
        <a:xfrm>
          <a:off x="3438686" y="238"/>
          <a:ext cx="1704588" cy="1704588"/>
        </a:xfrm>
        <a:prstGeom prst="ellipse">
          <a:avLst/>
        </a:prstGeom>
        <a:gradFill rotWithShape="0">
          <a:gsLst>
            <a:gs pos="0">
              <a:schemeClr val="accent5">
                <a:hueOff val="-4966938"/>
                <a:satOff val="19906"/>
                <a:lumOff val="4314"/>
                <a:alphaOff val="0"/>
                <a:shade val="51000"/>
                <a:satMod val="130000"/>
              </a:schemeClr>
            </a:gs>
            <a:gs pos="80000">
              <a:schemeClr val="accent5">
                <a:hueOff val="-4966938"/>
                <a:satOff val="19906"/>
                <a:lumOff val="4314"/>
                <a:alphaOff val="0"/>
                <a:shade val="93000"/>
                <a:satMod val="130000"/>
              </a:schemeClr>
            </a:gs>
            <a:gs pos="100000">
              <a:schemeClr val="accent5">
                <a:hueOff val="-4966938"/>
                <a:satOff val="19906"/>
                <a:lumOff val="4314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1333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000" kern="1200" smtClean="0"/>
            <a:t>衛福部疾管署</a:t>
          </a:r>
          <a:endParaRPr lang="zh-TW" sz="3000" kern="1200"/>
        </a:p>
      </dsp:txBody>
      <dsp:txXfrm>
        <a:off x="3688317" y="249869"/>
        <a:ext cx="1205326" cy="1205326"/>
      </dsp:txXfrm>
    </dsp:sp>
    <dsp:sp modelId="{48E8F8DB-2933-4437-9607-75D89E44D840}">
      <dsp:nvSpPr>
        <dsp:cNvPr id="0" name=""/>
        <dsp:cNvSpPr/>
      </dsp:nvSpPr>
      <dsp:spPr>
        <a:xfrm>
          <a:off x="5313733" y="238"/>
          <a:ext cx="2556882" cy="170458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12001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700" kern="1200" dirty="0" smtClean="0"/>
            <a:t>掌握最新疫情</a:t>
          </a:r>
          <a:endParaRPr lang="zh-TW" sz="2700" kern="1200" dirty="0"/>
        </a:p>
        <a:p>
          <a:pPr marL="228600" lvl="1" indent="-228600" algn="l" defTabSz="12001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700" kern="1200" dirty="0" smtClean="0"/>
            <a:t>了解防疫議題</a:t>
          </a:r>
          <a:endParaRPr lang="zh-TW" sz="2700" kern="1200" dirty="0"/>
        </a:p>
      </dsp:txBody>
      <dsp:txXfrm>
        <a:off x="5313733" y="238"/>
        <a:ext cx="2556882" cy="1704588"/>
      </dsp:txXfrm>
    </dsp:sp>
    <dsp:sp modelId="{4360A983-39D9-439C-881C-650704DECEFF}">
      <dsp:nvSpPr>
        <dsp:cNvPr id="0" name=""/>
        <dsp:cNvSpPr/>
      </dsp:nvSpPr>
      <dsp:spPr>
        <a:xfrm>
          <a:off x="3438686" y="2821136"/>
          <a:ext cx="1704588" cy="1704588"/>
        </a:xfrm>
        <a:prstGeom prst="ellipse">
          <a:avLst/>
        </a:prstGeom>
        <a:gradFill rotWithShape="0">
          <a:gsLst>
            <a:gs pos="0">
              <a:schemeClr val="accent5">
                <a:hueOff val="-9933876"/>
                <a:satOff val="39811"/>
                <a:lumOff val="8628"/>
                <a:alphaOff val="0"/>
                <a:shade val="51000"/>
                <a:satMod val="130000"/>
              </a:schemeClr>
            </a:gs>
            <a:gs pos="80000">
              <a:schemeClr val="accent5">
                <a:hueOff val="-9933876"/>
                <a:satOff val="39811"/>
                <a:lumOff val="8628"/>
                <a:alphaOff val="0"/>
                <a:shade val="93000"/>
                <a:satMod val="130000"/>
              </a:schemeClr>
            </a:gs>
            <a:gs pos="100000">
              <a:schemeClr val="accent5">
                <a:hueOff val="-9933876"/>
                <a:satOff val="39811"/>
                <a:lumOff val="8628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1333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000" kern="1200" dirty="0" smtClean="0"/>
            <a:t>防疫小測驗</a:t>
          </a:r>
          <a:endParaRPr lang="zh-TW" sz="3000" kern="1200" dirty="0"/>
        </a:p>
      </dsp:txBody>
      <dsp:txXfrm>
        <a:off x="3688317" y="3070767"/>
        <a:ext cx="1205326" cy="1205326"/>
      </dsp:txXfrm>
    </dsp:sp>
    <dsp:sp modelId="{D8BC311F-A05B-4BA9-9457-0F8A88147DA1}">
      <dsp:nvSpPr>
        <dsp:cNvPr id="0" name=""/>
        <dsp:cNvSpPr/>
      </dsp:nvSpPr>
      <dsp:spPr>
        <a:xfrm>
          <a:off x="5313733" y="2821136"/>
          <a:ext cx="2556882" cy="170458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12001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700" kern="1200" dirty="0" smtClean="0"/>
            <a:t>你的防疫觀念正確嗎？</a:t>
          </a:r>
          <a:endParaRPr lang="zh-TW" sz="2700" kern="1200" dirty="0"/>
        </a:p>
        <a:p>
          <a:pPr marL="228600" lvl="1" indent="-228600" algn="l" defTabSz="12001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700" kern="1200" dirty="0" smtClean="0"/>
            <a:t>擊敗新冠病毒，健康久久！</a:t>
          </a:r>
          <a:endParaRPr lang="zh-TW" sz="2700" kern="1200" dirty="0"/>
        </a:p>
      </dsp:txBody>
      <dsp:txXfrm>
        <a:off x="5313733" y="2821136"/>
        <a:ext cx="2556882" cy="170458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7">
  <dgm:title val=""/>
  <dgm:desc val=""/>
  <dgm:catLst>
    <dgm:cat type="list" pri="12000"/>
    <dgm:cat type="process" pri="20000"/>
    <dgm:cat type="relationship" pri="14000"/>
    <dgm:cat type="convert" pri="8000"/>
    <dgm:cat type="picture" pri="25000"/>
    <dgm:cat type="pictureconvert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TitledPictureBlocks">
  <dgm:title val=""/>
  <dgm:desc val=""/>
  <dgm:catLst>
    <dgm:cat type="picture" pri="10000"/>
    <dgm:cat type="pictureconvert" pri="10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  <dgm:pt modelId="40">
          <dgm:prSet phldr="1"/>
        </dgm:pt>
        <dgm:pt modelId="4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  <dgm:cxn modelId="90" srcId="0" destId="40" srcOrd="3" destOrd="0"/>
        <dgm:cxn modelId="42" srcId="40" destId="41" srcOrd="0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off" val="ctr"/>
          <dgm:param type="grDir" val="tL"/>
        </dgm:alg>
      </dgm:if>
      <dgm:else name="Name2">
        <dgm:alg type="snake">
          <dgm:param type="off" val="ctr"/>
          <dgm:param type="grDir" val="tR"/>
        </dgm:alg>
      </dgm:else>
    </dgm:choose>
    <dgm:shape xmlns:r="http://schemas.openxmlformats.org/officeDocument/2006/relationships" r:blip="">
      <dgm:adjLst/>
    </dgm:shape>
    <dgm:constrLst>
      <dgm:constr type="primFontSz" for="des" forName="ParentText" op="equ"/>
      <dgm:constr type="primFontSz" for="des" forName="ChildText" op="equ"/>
      <dgm:constr type="w" for="ch" forName="composite" refType="w"/>
      <dgm:constr type="h" for="ch" forName="composite" refType="h"/>
      <dgm:constr type="sp" refType="w" refFor="ch" refForName="composite" op="equ" fact="0.1"/>
      <dgm:constr type="w" for="ch" forName="sibTrans" refType="w" refFor="ch" refForName="composite" op="equ" fact="0.1"/>
      <dgm:constr type="h" for="ch" forName="sibTrans" refType="w" refFor="ch" refForName="sibTrans" op="equ"/>
    </dgm:constrLst>
    <dgm:forEach name="nodesForEach" axis="ch" ptType="node">
      <dgm:layoutNode name="composite">
        <dgm:alg type="composite">
          <dgm:param type="ar" val="1.3787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ParentText" refType="w" fact="0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"/>
              <dgm:constr type="t" for="ch" forName="Image" refType="h" fact="0.1661"/>
              <dgm:constr type="w" for="ch" forName="Image" refType="w" fact="0.7457"/>
              <dgm:constr type="h" for="ch" forName="Image" refType="h" fact="0.8711"/>
              <dgm:constr type="l" for="ch" forName="ChildText" refType="w" fact="0.6464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if>
          <dgm:else name="Name5">
            <dgm:constrLst>
              <dgm:constr type="l" for="ch" forName="ParentText" refType="w" fact="0.26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.26"/>
              <dgm:constr type="t" for="ch" forName="Image" refType="h" fact="0.1661"/>
              <dgm:constr type="w" for="ch" forName="Image" refType="w" fact="0.7446"/>
              <dgm:constr type="h" for="ch" forName="Image" refType="h" fact="0.8711"/>
              <dgm:constr type="l" for="ch" forName="ChildText" refType="w" fact="0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else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ect" r:blip="" zOrderOff="10">
            <dgm:adjLst/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Image" styleLbl="bgImgPlace1">
          <dgm:alg type="sp"/>
          <dgm:shape xmlns:r="http://schemas.openxmlformats.org/officeDocument/2006/relationships" type="rect" r:blip="" blipPhldr="1">
            <dgm:adjLst/>
          </dgm:shape>
          <dgm:presOf/>
        </dgm:layoutNode>
        <dgm:layoutNode name="ChildText" styleLbl="fgAcc1">
          <dgm:varLst>
            <dgm:chMax val="0"/>
            <dgm:chPref val="0"/>
            <dgm:bulletEnabled val="1"/>
          </dgm:varLst>
          <dgm:choose name="Name6">
            <dgm:if name="Name7" axis="des" ptType="node" func="cnt" op="equ" val="1">
              <dgm:alg type="tx">
                <dgm:param type="stBulletLvl" val="2"/>
                <dgm:param type="txAnchorVertCh" val="mid"/>
                <dgm:param type="parTxLTRAlign" val="l"/>
              </dgm:alg>
            </dgm:if>
            <dgm:else name="Name8">
              <dgm:alg type="tx">
                <dgm:param type="stBulletLvl" val="1"/>
                <dgm:param type="txAnchorVertCh" val="mid"/>
              </dgm:alg>
            </dgm:else>
          </dgm:choose>
          <dgm:choose name="Name9">
            <dgm:if name="Name10" axis="ch" ptType="node" func="cnt" op="gte" val="1"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des" ptType="node"/>
            </dgm:if>
            <dgm:else name="Name11"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/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188640"/>
            <a:ext cx="7772400" cy="1080120"/>
          </a:xfrm>
        </p:spPr>
        <p:txBody>
          <a:bodyPr>
            <a:normAutofit/>
          </a:bodyPr>
          <a:lstStyle>
            <a:lvl1pPr>
              <a:defRPr sz="4800"/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1460376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dirty="0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856672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240151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152335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94644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19964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78148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3663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623623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16676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628792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25579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8229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zh-TW" altLang="en-US">
                <a:latin typeface="+mj-ea"/>
              </a:rPr>
              <a:t>防疫大作戰</a:t>
            </a:r>
            <a:endParaRPr lang="zh-TW" altLang="en-US" sz="4800" dirty="0">
              <a:latin typeface="+mj-ea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TW" altLang="en-US" sz="2800"/>
              <a:t>打擊新冠病毒，守護健康你我有責</a:t>
            </a:r>
            <a:endParaRPr lang="zh-TW" altLang="en-US" sz="2800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3768" y="2852936"/>
            <a:ext cx="3816063" cy="30243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3918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/>
              <a:t>新型冠狀病毒 防疫須知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95488000"/>
              </p:ext>
            </p:extLst>
          </p:nvPr>
        </p:nvGraphicFramePr>
        <p:xfrm>
          <a:off x="611560" y="1700808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859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6E85EF9-8D06-4DDD-ADF7-48EC8FA45D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5536" y="404664"/>
            <a:ext cx="8229600" cy="1143000"/>
          </a:xfrm>
        </p:spPr>
        <p:txBody>
          <a:bodyPr>
            <a:normAutofit/>
          </a:bodyPr>
          <a:lstStyle/>
          <a:p>
            <a:r>
              <a:rPr lang="zh-TW" altLang="en-US"/>
              <a:t>保持社交距離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36787337"/>
              </p:ext>
            </p:extLst>
          </p:nvPr>
        </p:nvGraphicFramePr>
        <p:xfrm>
          <a:off x="611560" y="1700808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02095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1879894-F36F-45E9-9FB4-D159194F7D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新型冠狀病毒 相關連結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13344050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81227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1314</TotalTime>
  <Words>110</Words>
  <Application>Microsoft Office PowerPoint</Application>
  <PresentationFormat>如螢幕大小 (4:3)</PresentationFormat>
  <Paragraphs>19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3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8" baseType="lpstr">
      <vt:lpstr>新細明體</vt:lpstr>
      <vt:lpstr>Arial</vt:lpstr>
      <vt:lpstr>Calibri</vt:lpstr>
      <vt:lpstr>Office 佈景主題</vt:lpstr>
      <vt:lpstr>防疫大作戰</vt:lpstr>
      <vt:lpstr>新型冠狀病毒 防疫須知</vt:lpstr>
      <vt:lpstr>保持社交距離</vt:lpstr>
      <vt:lpstr>新型冠狀病毒 相關連結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資訊安全 停看聽</dc:title>
  <dc:creator>cdsu99</dc:creator>
  <cp:lastModifiedBy>Windows 使用者</cp:lastModifiedBy>
  <cp:revision>50</cp:revision>
  <dcterms:created xsi:type="dcterms:W3CDTF">2014-02-08T16:25:00Z</dcterms:created>
  <dcterms:modified xsi:type="dcterms:W3CDTF">2022-11-28T03:05:52Z</dcterms:modified>
</cp:coreProperties>
</file>