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F85CB-1AB0-456F-B467-FFA7A30A7339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536F30BE-A4DD-4D5C-A26A-542FDF244906}">
      <dgm:prSet/>
      <dgm:spPr>
        <a:gradFill rotWithShape="0">
          <a:gsLst>
            <a:gs pos="6000">
              <a:srgbClr val="FF0000"/>
            </a:gs>
            <a:gs pos="94000">
              <a:srgbClr val="0070C0"/>
            </a:gs>
            <a:gs pos="27000">
              <a:srgbClr val="FFC000"/>
            </a:gs>
            <a:gs pos="43000">
              <a:srgbClr val="92D050"/>
            </a:gs>
            <a:gs pos="77000">
              <a:srgbClr val="00B0F0"/>
            </a:gs>
            <a:gs pos="61000">
              <a:srgbClr val="00B050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70784E80-9C79-4CC2-A228-416E976E9EB3}" type="parTrans" cxnId="{1DB4D7D2-A81E-4EF3-982B-A7D26D7E98EC}">
      <dgm:prSet/>
      <dgm:spPr/>
      <dgm:t>
        <a:bodyPr/>
        <a:lstStyle/>
        <a:p>
          <a:endParaRPr lang="zh-TW" altLang="en-US"/>
        </a:p>
      </dgm:t>
    </dgm:pt>
    <dgm:pt modelId="{A8C5BD1F-3014-4FF5-A060-C8D7B19ED336}" type="sibTrans" cxnId="{1DB4D7D2-A81E-4EF3-982B-A7D26D7E98EC}">
      <dgm:prSet/>
      <dgm:spPr/>
      <dgm:t>
        <a:bodyPr/>
        <a:lstStyle/>
        <a:p>
          <a:endParaRPr lang="zh-TW" altLang="en-US"/>
        </a:p>
      </dgm:t>
    </dgm:pt>
    <dgm:pt modelId="{704E61C1-2CA5-42E9-A740-C41ABB7BB8E4}">
      <dgm:prSet/>
      <dgm:spPr>
        <a:gradFill rotWithShape="0">
          <a:gsLst>
            <a:gs pos="6000">
              <a:srgbClr val="7030A0"/>
            </a:gs>
            <a:gs pos="94000">
              <a:srgbClr val="FFC000"/>
            </a:gs>
            <a:gs pos="27000">
              <a:srgbClr val="0070C0"/>
            </a:gs>
            <a:gs pos="43000">
              <a:srgbClr val="00B0F0"/>
            </a:gs>
            <a:gs pos="77000">
              <a:srgbClr val="FFFF00"/>
            </a:gs>
            <a:gs pos="61000">
              <a:srgbClr val="92D050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3E80ADB0-BDBD-4B2A-8AD7-A0C770BEED3F}" type="parTrans" cxnId="{059AEE4F-952E-43AA-B31E-600D6FF4D8A6}">
      <dgm:prSet/>
      <dgm:spPr/>
      <dgm:t>
        <a:bodyPr/>
        <a:lstStyle/>
        <a:p>
          <a:endParaRPr lang="zh-TW" altLang="en-US"/>
        </a:p>
      </dgm:t>
    </dgm:pt>
    <dgm:pt modelId="{DCC05211-659D-43D1-B875-F79DDA3FC072}" type="sibTrans" cxnId="{059AEE4F-952E-43AA-B31E-600D6FF4D8A6}">
      <dgm:prSet/>
      <dgm:spPr/>
      <dgm:t>
        <a:bodyPr/>
        <a:lstStyle/>
        <a:p>
          <a:endParaRPr lang="zh-TW" altLang="en-US"/>
        </a:p>
      </dgm:t>
    </dgm:pt>
    <dgm:pt modelId="{38E91385-F309-4A84-A1A5-C999B38D3BE7}">
      <dgm:prSet/>
      <dgm:spPr>
        <a:gradFill rotWithShape="0">
          <a:gsLst>
            <a:gs pos="6000">
              <a:srgbClr val="00B0F0"/>
            </a:gs>
            <a:gs pos="94000">
              <a:srgbClr val="FFC000"/>
            </a:gs>
            <a:gs pos="27000">
              <a:srgbClr val="92D050"/>
            </a:gs>
            <a:gs pos="43000">
              <a:srgbClr val="FF0000"/>
            </a:gs>
            <a:gs pos="77000">
              <a:schemeClr val="accent6"/>
            </a:gs>
            <a:gs pos="61000">
              <a:srgbClr val="0070C0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A14EEFF4-3BB7-4083-90B0-110C7D00F516}" type="parTrans" cxnId="{30B7507E-2C95-44A1-8182-D9A88FD4F40C}">
      <dgm:prSet/>
      <dgm:spPr/>
      <dgm:t>
        <a:bodyPr/>
        <a:lstStyle/>
        <a:p>
          <a:endParaRPr lang="zh-TW" altLang="en-US"/>
        </a:p>
      </dgm:t>
    </dgm:pt>
    <dgm:pt modelId="{2441545E-C605-4727-9E6B-941690512E85}" type="sibTrans" cxnId="{30B7507E-2C95-44A1-8182-D9A88FD4F40C}">
      <dgm:prSet/>
      <dgm:spPr/>
      <dgm:t>
        <a:bodyPr/>
        <a:lstStyle/>
        <a:p>
          <a:endParaRPr lang="zh-TW" altLang="en-US"/>
        </a:p>
      </dgm:t>
    </dgm:pt>
    <dgm:pt modelId="{51DAE135-7B49-4EF2-BEA2-5497F75C0AC4}">
      <dgm:prSet/>
      <dgm:spPr>
        <a:gradFill rotWithShape="0">
          <a:gsLst>
            <a:gs pos="6000">
              <a:srgbClr val="00B050"/>
            </a:gs>
            <a:gs pos="83494">
              <a:schemeClr val="accent5"/>
            </a:gs>
            <a:gs pos="94000">
              <a:srgbClr val="0070C0"/>
            </a:gs>
            <a:gs pos="27000">
              <a:srgbClr val="0070C0"/>
            </a:gs>
            <a:gs pos="43000">
              <a:srgbClr val="FF0000"/>
            </a:gs>
            <a:gs pos="69000">
              <a:srgbClr val="FFC000"/>
            </a:gs>
            <a:gs pos="57000">
              <a:srgbClr val="FFFF00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65277B24-14D6-4678-BA4B-FF2A5F6CB96E}" type="parTrans" cxnId="{1787D8F1-8AC9-4D76-A335-5B906A0F9408}">
      <dgm:prSet/>
      <dgm:spPr/>
      <dgm:t>
        <a:bodyPr/>
        <a:lstStyle/>
        <a:p>
          <a:endParaRPr lang="zh-TW" altLang="en-US"/>
        </a:p>
      </dgm:t>
    </dgm:pt>
    <dgm:pt modelId="{9DE878D0-8BC9-4BB1-93DF-20084714B5D6}" type="sibTrans" cxnId="{1787D8F1-8AC9-4D76-A335-5B906A0F9408}">
      <dgm:prSet/>
      <dgm:spPr/>
      <dgm:t>
        <a:bodyPr/>
        <a:lstStyle/>
        <a:p>
          <a:endParaRPr lang="zh-TW" altLang="en-US"/>
        </a:p>
      </dgm:t>
    </dgm:pt>
    <dgm:pt modelId="{B9157B82-41EE-473F-9FE8-E98E357F9B43}" type="pres">
      <dgm:prSet presAssocID="{DE6F85CB-1AB0-456F-B467-FFA7A30A733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EE33335-BF52-4F2C-9B19-07F3010DF893}" type="pres">
      <dgm:prSet presAssocID="{DE6F85CB-1AB0-456F-B467-FFA7A30A7339}" presName="fgShape" presStyleLbl="fgShp" presStyleIdx="0" presStyleCnt="1"/>
      <dgm:spPr/>
    </dgm:pt>
    <dgm:pt modelId="{44A1FC26-881D-4C38-8F57-ECED50592760}" type="pres">
      <dgm:prSet presAssocID="{DE6F85CB-1AB0-456F-B467-FFA7A30A7339}" presName="linComp" presStyleCnt="0"/>
      <dgm:spPr/>
    </dgm:pt>
    <dgm:pt modelId="{E7B7757F-4544-4BE9-9936-879B198F7CA4}" type="pres">
      <dgm:prSet presAssocID="{536F30BE-A4DD-4D5C-A26A-542FDF244906}" presName="compNode" presStyleCnt="0"/>
      <dgm:spPr/>
    </dgm:pt>
    <dgm:pt modelId="{EB59827E-79DA-46CC-80C8-3F09DB6B6D40}" type="pres">
      <dgm:prSet presAssocID="{536F30BE-A4DD-4D5C-A26A-542FDF24490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E150D39-D50D-4E69-A45C-A6AF6122B054}" type="pres">
      <dgm:prSet presAssocID="{536F30BE-A4DD-4D5C-A26A-542FDF24490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627F07-30D2-40DB-9218-C828FC96305A}" type="pres">
      <dgm:prSet presAssocID="{536F30BE-A4DD-4D5C-A26A-542FDF244906}" presName="invisiNode" presStyleLbl="node1" presStyleIdx="0" presStyleCnt="4"/>
      <dgm:spPr/>
    </dgm:pt>
    <dgm:pt modelId="{6519585F-9A80-4B8E-8023-D41354054A95}" type="pres">
      <dgm:prSet presAssocID="{536F30BE-A4DD-4D5C-A26A-542FDF244906}" presName="imagNode" presStyleLbl="fgImgPlace1" presStyleIdx="0" presStyleCnt="4" custLinFactNeighborX="12504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A8FD49-9502-47AC-AE3F-778DB09BCD3A}" type="pres">
      <dgm:prSet presAssocID="{A8C5BD1F-3014-4FF5-A060-C8D7B19ED33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83A790-9CB3-4F03-84A7-D04DF535DEA6}" type="pres">
      <dgm:prSet presAssocID="{704E61C1-2CA5-42E9-A740-C41ABB7BB8E4}" presName="compNode" presStyleCnt="0"/>
      <dgm:spPr/>
    </dgm:pt>
    <dgm:pt modelId="{887AF462-65FE-432E-B6BF-C624B043CAE8}" type="pres">
      <dgm:prSet presAssocID="{704E61C1-2CA5-42E9-A740-C41ABB7BB8E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7267209-FC92-442E-B29E-1A6389B2145C}" type="pres">
      <dgm:prSet presAssocID="{704E61C1-2CA5-42E9-A740-C41ABB7BB8E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07312C-CE27-42CE-91CA-49F233DECD85}" type="pres">
      <dgm:prSet presAssocID="{704E61C1-2CA5-42E9-A740-C41ABB7BB8E4}" presName="invisiNode" presStyleLbl="node1" presStyleIdx="1" presStyleCnt="4"/>
      <dgm:spPr/>
    </dgm:pt>
    <dgm:pt modelId="{231365A9-F33C-4AE7-A1DB-33C83671E424}" type="pres">
      <dgm:prSet presAssocID="{704E61C1-2CA5-42E9-A740-C41ABB7BB8E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7A28992-108C-4653-8245-54BAC20CD052}" type="pres">
      <dgm:prSet presAssocID="{DCC05211-659D-43D1-B875-F79DDA3FC07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82E0DE9-0129-40E9-BB82-746637B00CF0}" type="pres">
      <dgm:prSet presAssocID="{38E91385-F309-4A84-A1A5-C999B38D3BE7}" presName="compNode" presStyleCnt="0"/>
      <dgm:spPr/>
    </dgm:pt>
    <dgm:pt modelId="{72FF85BA-5C5F-414A-87FA-4BA2618A4299}" type="pres">
      <dgm:prSet presAssocID="{38E91385-F309-4A84-A1A5-C999B38D3BE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262CEF4-750A-4DD0-9380-885D6D63E0E4}" type="pres">
      <dgm:prSet presAssocID="{38E91385-F309-4A84-A1A5-C999B38D3BE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C6156E-E403-4354-B3AC-3CD7D5E69ED3}" type="pres">
      <dgm:prSet presAssocID="{38E91385-F309-4A84-A1A5-C999B38D3BE7}" presName="invisiNode" presStyleLbl="node1" presStyleIdx="2" presStyleCnt="4"/>
      <dgm:spPr/>
    </dgm:pt>
    <dgm:pt modelId="{DE111B7A-9ECB-4741-BA15-34557E6CF614}" type="pres">
      <dgm:prSet presAssocID="{38E91385-F309-4A84-A1A5-C999B38D3BE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DF3CD1-3C2C-41E4-B68D-0C6D6814F887}" type="pres">
      <dgm:prSet presAssocID="{2441545E-C605-4727-9E6B-941690512E8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F6F3A8-F4EE-49D0-A42A-09052C039347}" type="pres">
      <dgm:prSet presAssocID="{51DAE135-7B49-4EF2-BEA2-5497F75C0AC4}" presName="compNode" presStyleCnt="0"/>
      <dgm:spPr/>
    </dgm:pt>
    <dgm:pt modelId="{67091469-BC6C-4629-B69F-5DB6F1B0975D}" type="pres">
      <dgm:prSet presAssocID="{51DAE135-7B49-4EF2-BEA2-5497F75C0AC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AC167BD-4269-43BD-8899-E30818C95363}" type="pres">
      <dgm:prSet presAssocID="{51DAE135-7B49-4EF2-BEA2-5497F75C0AC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860EE4-D6C2-4429-866F-6CBA472B13FA}" type="pres">
      <dgm:prSet presAssocID="{51DAE135-7B49-4EF2-BEA2-5497F75C0AC4}" presName="invisiNode" presStyleLbl="node1" presStyleIdx="3" presStyleCnt="4"/>
      <dgm:spPr/>
    </dgm:pt>
    <dgm:pt modelId="{54BC6FDC-F265-4B1A-96C6-A45B31FFBE63}" type="pres">
      <dgm:prSet presAssocID="{51DAE135-7B49-4EF2-BEA2-5497F75C0AC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59AEE4F-952E-43AA-B31E-600D6FF4D8A6}" srcId="{DE6F85CB-1AB0-456F-B467-FFA7A30A7339}" destId="{704E61C1-2CA5-42E9-A740-C41ABB7BB8E4}" srcOrd="1" destOrd="0" parTransId="{3E80ADB0-BDBD-4B2A-8AD7-A0C770BEED3F}" sibTransId="{DCC05211-659D-43D1-B875-F79DDA3FC072}"/>
    <dgm:cxn modelId="{4EE18FCE-0530-4489-91A2-218D35A9B808}" type="presOf" srcId="{38E91385-F309-4A84-A1A5-C999B38D3BE7}" destId="{E262CEF4-750A-4DD0-9380-885D6D63E0E4}" srcOrd="1" destOrd="0" presId="urn:microsoft.com/office/officeart/2005/8/layout/hList7"/>
    <dgm:cxn modelId="{2DA8B69C-8250-4935-AAC5-A39DB13D40B7}" type="presOf" srcId="{2441545E-C605-4727-9E6B-941690512E85}" destId="{35DF3CD1-3C2C-41E4-B68D-0C6D6814F887}" srcOrd="0" destOrd="0" presId="urn:microsoft.com/office/officeart/2005/8/layout/hList7"/>
    <dgm:cxn modelId="{10E43B63-7B40-4C8A-BD59-E7327D5204CC}" type="presOf" srcId="{704E61C1-2CA5-42E9-A740-C41ABB7BB8E4}" destId="{887AF462-65FE-432E-B6BF-C624B043CAE8}" srcOrd="0" destOrd="0" presId="urn:microsoft.com/office/officeart/2005/8/layout/hList7"/>
    <dgm:cxn modelId="{2A3878FB-7728-44B0-8E2D-5EFD9E2B7E99}" type="presOf" srcId="{704E61C1-2CA5-42E9-A740-C41ABB7BB8E4}" destId="{97267209-FC92-442E-B29E-1A6389B2145C}" srcOrd="1" destOrd="0" presId="urn:microsoft.com/office/officeart/2005/8/layout/hList7"/>
    <dgm:cxn modelId="{09F3D83E-E13D-4026-939F-40C4097B8B51}" type="presOf" srcId="{51DAE135-7B49-4EF2-BEA2-5497F75C0AC4}" destId="{67091469-BC6C-4629-B69F-5DB6F1B0975D}" srcOrd="0" destOrd="0" presId="urn:microsoft.com/office/officeart/2005/8/layout/hList7"/>
    <dgm:cxn modelId="{30B7507E-2C95-44A1-8182-D9A88FD4F40C}" srcId="{DE6F85CB-1AB0-456F-B467-FFA7A30A7339}" destId="{38E91385-F309-4A84-A1A5-C999B38D3BE7}" srcOrd="2" destOrd="0" parTransId="{A14EEFF4-3BB7-4083-90B0-110C7D00F516}" sibTransId="{2441545E-C605-4727-9E6B-941690512E85}"/>
    <dgm:cxn modelId="{8E4828F9-0598-4158-A8E7-40929E73A4DB}" type="presOf" srcId="{536F30BE-A4DD-4D5C-A26A-542FDF244906}" destId="{EB59827E-79DA-46CC-80C8-3F09DB6B6D40}" srcOrd="0" destOrd="0" presId="urn:microsoft.com/office/officeart/2005/8/layout/hList7"/>
    <dgm:cxn modelId="{146962E0-120F-4600-9C7E-503428328841}" type="presOf" srcId="{536F30BE-A4DD-4D5C-A26A-542FDF244906}" destId="{4E150D39-D50D-4E69-A45C-A6AF6122B054}" srcOrd="1" destOrd="0" presId="urn:microsoft.com/office/officeart/2005/8/layout/hList7"/>
    <dgm:cxn modelId="{BC1AD814-D2D4-4322-A1BE-0392A848AAB6}" type="presOf" srcId="{DE6F85CB-1AB0-456F-B467-FFA7A30A7339}" destId="{B9157B82-41EE-473F-9FE8-E98E357F9B43}" srcOrd="0" destOrd="0" presId="urn:microsoft.com/office/officeart/2005/8/layout/hList7"/>
    <dgm:cxn modelId="{E6E6B148-B781-43A7-84DD-484CB3952315}" type="presOf" srcId="{DCC05211-659D-43D1-B875-F79DDA3FC072}" destId="{F7A28992-108C-4653-8245-54BAC20CD052}" srcOrd="0" destOrd="0" presId="urn:microsoft.com/office/officeart/2005/8/layout/hList7"/>
    <dgm:cxn modelId="{1DB4D7D2-A81E-4EF3-982B-A7D26D7E98EC}" srcId="{DE6F85CB-1AB0-456F-B467-FFA7A30A7339}" destId="{536F30BE-A4DD-4D5C-A26A-542FDF244906}" srcOrd="0" destOrd="0" parTransId="{70784E80-9C79-4CC2-A228-416E976E9EB3}" sibTransId="{A8C5BD1F-3014-4FF5-A060-C8D7B19ED336}"/>
    <dgm:cxn modelId="{1787D8F1-8AC9-4D76-A335-5B906A0F9408}" srcId="{DE6F85CB-1AB0-456F-B467-FFA7A30A7339}" destId="{51DAE135-7B49-4EF2-BEA2-5497F75C0AC4}" srcOrd="3" destOrd="0" parTransId="{65277B24-14D6-4678-BA4B-FF2A5F6CB96E}" sibTransId="{9DE878D0-8BC9-4BB1-93DF-20084714B5D6}"/>
    <dgm:cxn modelId="{5B97FB35-BB43-417F-8CFB-E2782E349107}" type="presOf" srcId="{38E91385-F309-4A84-A1A5-C999B38D3BE7}" destId="{72FF85BA-5C5F-414A-87FA-4BA2618A4299}" srcOrd="0" destOrd="0" presId="urn:microsoft.com/office/officeart/2005/8/layout/hList7"/>
    <dgm:cxn modelId="{817EED50-6977-43B0-8E8E-E0A550A33430}" type="presOf" srcId="{A8C5BD1F-3014-4FF5-A060-C8D7B19ED336}" destId="{A3A8FD49-9502-47AC-AE3F-778DB09BCD3A}" srcOrd="0" destOrd="0" presId="urn:microsoft.com/office/officeart/2005/8/layout/hList7"/>
    <dgm:cxn modelId="{962523F0-30C1-4027-BD41-57CE90AAED4F}" type="presOf" srcId="{51DAE135-7B49-4EF2-BEA2-5497F75C0AC4}" destId="{BAC167BD-4269-43BD-8899-E30818C95363}" srcOrd="1" destOrd="0" presId="urn:microsoft.com/office/officeart/2005/8/layout/hList7"/>
    <dgm:cxn modelId="{69DF34EE-8D4F-49B2-B8E4-37ADB20BA93F}" type="presParOf" srcId="{B9157B82-41EE-473F-9FE8-E98E357F9B43}" destId="{9EE33335-BF52-4F2C-9B19-07F3010DF893}" srcOrd="0" destOrd="0" presId="urn:microsoft.com/office/officeart/2005/8/layout/hList7"/>
    <dgm:cxn modelId="{038DA668-737E-471F-B60E-16368F4828B9}" type="presParOf" srcId="{B9157B82-41EE-473F-9FE8-E98E357F9B43}" destId="{44A1FC26-881D-4C38-8F57-ECED50592760}" srcOrd="1" destOrd="0" presId="urn:microsoft.com/office/officeart/2005/8/layout/hList7"/>
    <dgm:cxn modelId="{E20B25F7-C1DB-4431-8CB1-15DE587D2A91}" type="presParOf" srcId="{44A1FC26-881D-4C38-8F57-ECED50592760}" destId="{E7B7757F-4544-4BE9-9936-879B198F7CA4}" srcOrd="0" destOrd="0" presId="urn:microsoft.com/office/officeart/2005/8/layout/hList7"/>
    <dgm:cxn modelId="{7FA2E816-93C1-436C-9A4B-631B1359DB3C}" type="presParOf" srcId="{E7B7757F-4544-4BE9-9936-879B198F7CA4}" destId="{EB59827E-79DA-46CC-80C8-3F09DB6B6D40}" srcOrd="0" destOrd="0" presId="urn:microsoft.com/office/officeart/2005/8/layout/hList7"/>
    <dgm:cxn modelId="{B35FC3C2-927C-4BAF-9272-77CC603CA1A3}" type="presParOf" srcId="{E7B7757F-4544-4BE9-9936-879B198F7CA4}" destId="{4E150D39-D50D-4E69-A45C-A6AF6122B054}" srcOrd="1" destOrd="0" presId="urn:microsoft.com/office/officeart/2005/8/layout/hList7"/>
    <dgm:cxn modelId="{8EF1DED6-BA22-4666-812C-26F44BF48831}" type="presParOf" srcId="{E7B7757F-4544-4BE9-9936-879B198F7CA4}" destId="{A3627F07-30D2-40DB-9218-C828FC96305A}" srcOrd="2" destOrd="0" presId="urn:microsoft.com/office/officeart/2005/8/layout/hList7"/>
    <dgm:cxn modelId="{63A23721-0399-4238-868E-0441CFCC0EDD}" type="presParOf" srcId="{E7B7757F-4544-4BE9-9936-879B198F7CA4}" destId="{6519585F-9A80-4B8E-8023-D41354054A95}" srcOrd="3" destOrd="0" presId="urn:microsoft.com/office/officeart/2005/8/layout/hList7"/>
    <dgm:cxn modelId="{A7B51FD8-F74F-42C4-A416-ED9189A7CC68}" type="presParOf" srcId="{44A1FC26-881D-4C38-8F57-ECED50592760}" destId="{A3A8FD49-9502-47AC-AE3F-778DB09BCD3A}" srcOrd="1" destOrd="0" presId="urn:microsoft.com/office/officeart/2005/8/layout/hList7"/>
    <dgm:cxn modelId="{4CE9A54A-2BD0-437C-915C-2B1C3830145A}" type="presParOf" srcId="{44A1FC26-881D-4C38-8F57-ECED50592760}" destId="{4B83A790-9CB3-4F03-84A7-D04DF535DEA6}" srcOrd="2" destOrd="0" presId="urn:microsoft.com/office/officeart/2005/8/layout/hList7"/>
    <dgm:cxn modelId="{EE4627AB-7D71-46B5-9654-B32AF77BF96E}" type="presParOf" srcId="{4B83A790-9CB3-4F03-84A7-D04DF535DEA6}" destId="{887AF462-65FE-432E-B6BF-C624B043CAE8}" srcOrd="0" destOrd="0" presId="urn:microsoft.com/office/officeart/2005/8/layout/hList7"/>
    <dgm:cxn modelId="{160D1236-9C9A-40B1-8D2F-AC154F4E05FE}" type="presParOf" srcId="{4B83A790-9CB3-4F03-84A7-D04DF535DEA6}" destId="{97267209-FC92-442E-B29E-1A6389B2145C}" srcOrd="1" destOrd="0" presId="urn:microsoft.com/office/officeart/2005/8/layout/hList7"/>
    <dgm:cxn modelId="{361ED0F4-EE84-4B98-B632-C7450B9B50F4}" type="presParOf" srcId="{4B83A790-9CB3-4F03-84A7-D04DF535DEA6}" destId="{1907312C-CE27-42CE-91CA-49F233DECD85}" srcOrd="2" destOrd="0" presId="urn:microsoft.com/office/officeart/2005/8/layout/hList7"/>
    <dgm:cxn modelId="{D3194984-4856-4718-8DF3-7F222EC3FEC9}" type="presParOf" srcId="{4B83A790-9CB3-4F03-84A7-D04DF535DEA6}" destId="{231365A9-F33C-4AE7-A1DB-33C83671E424}" srcOrd="3" destOrd="0" presId="urn:microsoft.com/office/officeart/2005/8/layout/hList7"/>
    <dgm:cxn modelId="{5EC12188-08D8-438F-871F-DE9EC4188FC7}" type="presParOf" srcId="{44A1FC26-881D-4C38-8F57-ECED50592760}" destId="{F7A28992-108C-4653-8245-54BAC20CD052}" srcOrd="3" destOrd="0" presId="urn:microsoft.com/office/officeart/2005/8/layout/hList7"/>
    <dgm:cxn modelId="{5D7568DC-9414-4EDB-B34C-38C5A6EAE75A}" type="presParOf" srcId="{44A1FC26-881D-4C38-8F57-ECED50592760}" destId="{182E0DE9-0129-40E9-BB82-746637B00CF0}" srcOrd="4" destOrd="0" presId="urn:microsoft.com/office/officeart/2005/8/layout/hList7"/>
    <dgm:cxn modelId="{0B1C79DA-0C24-496E-A0BC-0C3C28B0FD34}" type="presParOf" srcId="{182E0DE9-0129-40E9-BB82-746637B00CF0}" destId="{72FF85BA-5C5F-414A-87FA-4BA2618A4299}" srcOrd="0" destOrd="0" presId="urn:microsoft.com/office/officeart/2005/8/layout/hList7"/>
    <dgm:cxn modelId="{8EDCC82B-355B-4DF2-8BCD-F1228FB60BD0}" type="presParOf" srcId="{182E0DE9-0129-40E9-BB82-746637B00CF0}" destId="{E262CEF4-750A-4DD0-9380-885D6D63E0E4}" srcOrd="1" destOrd="0" presId="urn:microsoft.com/office/officeart/2005/8/layout/hList7"/>
    <dgm:cxn modelId="{CC46D128-8153-45CD-B4D7-7C7CE15F1B6A}" type="presParOf" srcId="{182E0DE9-0129-40E9-BB82-746637B00CF0}" destId="{68C6156E-E403-4354-B3AC-3CD7D5E69ED3}" srcOrd="2" destOrd="0" presId="urn:microsoft.com/office/officeart/2005/8/layout/hList7"/>
    <dgm:cxn modelId="{5014426F-0DBE-439C-AAB0-A147BF6D146F}" type="presParOf" srcId="{182E0DE9-0129-40E9-BB82-746637B00CF0}" destId="{DE111B7A-9ECB-4741-BA15-34557E6CF614}" srcOrd="3" destOrd="0" presId="urn:microsoft.com/office/officeart/2005/8/layout/hList7"/>
    <dgm:cxn modelId="{21E355D1-578B-4D18-8060-726D5EE9421A}" type="presParOf" srcId="{44A1FC26-881D-4C38-8F57-ECED50592760}" destId="{35DF3CD1-3C2C-41E4-B68D-0C6D6814F887}" srcOrd="5" destOrd="0" presId="urn:microsoft.com/office/officeart/2005/8/layout/hList7"/>
    <dgm:cxn modelId="{32954351-CCBB-40C8-A9D9-D7B7D2CD1A36}" type="presParOf" srcId="{44A1FC26-881D-4C38-8F57-ECED50592760}" destId="{6DF6F3A8-F4EE-49D0-A42A-09052C039347}" srcOrd="6" destOrd="0" presId="urn:microsoft.com/office/officeart/2005/8/layout/hList7"/>
    <dgm:cxn modelId="{A3C86B48-2CCB-42BC-8F5C-275D63FF85E6}" type="presParOf" srcId="{6DF6F3A8-F4EE-49D0-A42A-09052C039347}" destId="{67091469-BC6C-4629-B69F-5DB6F1B0975D}" srcOrd="0" destOrd="0" presId="urn:microsoft.com/office/officeart/2005/8/layout/hList7"/>
    <dgm:cxn modelId="{CA9B1D41-3340-47ED-92F2-70A0FB1892FA}" type="presParOf" srcId="{6DF6F3A8-F4EE-49D0-A42A-09052C039347}" destId="{BAC167BD-4269-43BD-8899-E30818C95363}" srcOrd="1" destOrd="0" presId="urn:microsoft.com/office/officeart/2005/8/layout/hList7"/>
    <dgm:cxn modelId="{9F379790-E4CF-4B8C-842F-7A5E8FB89A53}" type="presParOf" srcId="{6DF6F3A8-F4EE-49D0-A42A-09052C039347}" destId="{CA860EE4-D6C2-4429-866F-6CBA472B13FA}" srcOrd="2" destOrd="0" presId="urn:microsoft.com/office/officeart/2005/8/layout/hList7"/>
    <dgm:cxn modelId="{570F55FE-A8F5-46B3-B89D-6F5C9E69C30C}" type="presParOf" srcId="{6DF6F3A8-F4EE-49D0-A42A-09052C039347}" destId="{54BC6FDC-F265-4B1A-96C6-A45B31FFBE6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548DD-FE28-4B4E-AC50-E565C00417F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EC0ADDE-B086-4046-A7CF-44332FE57AB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2B50A22-3749-45E6-91E6-D3C17C27944A}" type="parTrans" cxnId="{074816FB-F87C-4A01-89F8-D12330556202}">
      <dgm:prSet/>
      <dgm:spPr/>
      <dgm:t>
        <a:bodyPr/>
        <a:lstStyle/>
        <a:p>
          <a:endParaRPr lang="zh-TW" altLang="en-US"/>
        </a:p>
      </dgm:t>
    </dgm:pt>
    <dgm:pt modelId="{29D49AF9-F288-476A-B491-AC4F5AB4E162}" type="sibTrans" cxnId="{074816FB-F87C-4A01-89F8-D12330556202}">
      <dgm:prSet/>
      <dgm:spPr/>
      <dgm:t>
        <a:bodyPr/>
        <a:lstStyle/>
        <a:p>
          <a:endParaRPr lang="zh-TW" altLang="en-US"/>
        </a:p>
      </dgm:t>
    </dgm:pt>
    <dgm:pt modelId="{2D63A518-439D-4784-9115-EDA6B89DA99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BA7E3A6-D700-4872-AD04-4DB7FAEDC28F}" type="parTrans" cxnId="{876E74BA-B512-4BC9-BED3-A457ED836599}">
      <dgm:prSet/>
      <dgm:spPr/>
      <dgm:t>
        <a:bodyPr/>
        <a:lstStyle/>
        <a:p>
          <a:endParaRPr lang="zh-TW" altLang="en-US"/>
        </a:p>
      </dgm:t>
    </dgm:pt>
    <dgm:pt modelId="{585B4D07-C5C0-46C7-8068-73040A80AC42}" type="sibTrans" cxnId="{876E74BA-B512-4BC9-BED3-A457ED836599}">
      <dgm:prSet/>
      <dgm:spPr/>
      <dgm:t>
        <a:bodyPr/>
        <a:lstStyle/>
        <a:p>
          <a:endParaRPr lang="zh-TW" altLang="en-US"/>
        </a:p>
      </dgm:t>
    </dgm:pt>
    <dgm:pt modelId="{A1C81E91-4D42-49A3-A40B-EF2B7E7D335E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EA3E43DB-0CB3-4050-8012-52F5E56836F0}" type="parTrans" cxnId="{ABC78E1F-B85A-4C36-AC39-AF22F6BA0189}">
      <dgm:prSet/>
      <dgm:spPr/>
      <dgm:t>
        <a:bodyPr/>
        <a:lstStyle/>
        <a:p>
          <a:endParaRPr lang="zh-TW" altLang="en-US"/>
        </a:p>
      </dgm:t>
    </dgm:pt>
    <dgm:pt modelId="{DCD5C510-6431-42CD-971C-C629648000B4}" type="sibTrans" cxnId="{ABC78E1F-B85A-4C36-AC39-AF22F6BA0189}">
      <dgm:prSet/>
      <dgm:spPr/>
      <dgm:t>
        <a:bodyPr/>
        <a:lstStyle/>
        <a:p>
          <a:endParaRPr lang="zh-TW" altLang="en-US"/>
        </a:p>
      </dgm:t>
    </dgm:pt>
    <dgm:pt modelId="{E7E3ACD5-2099-4EE6-B4AF-938140B216A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3D638E2-7758-41EF-9E45-FD4EF5E75B70}" type="parTrans" cxnId="{1213171B-539C-47BC-BCBA-CA9801E296E3}">
      <dgm:prSet/>
      <dgm:spPr/>
      <dgm:t>
        <a:bodyPr/>
        <a:lstStyle/>
        <a:p>
          <a:endParaRPr lang="zh-TW" altLang="en-US"/>
        </a:p>
      </dgm:t>
    </dgm:pt>
    <dgm:pt modelId="{AFAC171A-F567-4C6C-8C42-C45860958D33}" type="sibTrans" cxnId="{1213171B-539C-47BC-BCBA-CA9801E296E3}">
      <dgm:prSet/>
      <dgm:spPr/>
      <dgm:t>
        <a:bodyPr/>
        <a:lstStyle/>
        <a:p>
          <a:endParaRPr lang="zh-TW" altLang="en-US"/>
        </a:p>
      </dgm:t>
    </dgm:pt>
    <dgm:pt modelId="{2AB101FE-11BB-45E0-A000-1EDAC981EAA1}" type="pres">
      <dgm:prSet presAssocID="{F4A548DD-FE28-4B4E-AC50-E565C00417F3}" presName="rootNode" presStyleCnt="0">
        <dgm:presLayoutVars>
          <dgm:chMax/>
          <dgm:chPref/>
          <dgm:dir/>
          <dgm:animLvl val="lvl"/>
        </dgm:presLayoutVars>
      </dgm:prSet>
      <dgm:spPr/>
    </dgm:pt>
    <dgm:pt modelId="{0296A33C-6AC6-4BF4-AF82-5A380FEDDBF7}" type="pres">
      <dgm:prSet presAssocID="{BEC0ADDE-B086-4046-A7CF-44332FE57AB1}" presName="composite" presStyleCnt="0"/>
      <dgm:spPr/>
    </dgm:pt>
    <dgm:pt modelId="{07C7E3EE-EC06-438C-8C8A-9FB3749B8399}" type="pres">
      <dgm:prSet presAssocID="{BEC0ADDE-B086-4046-A7CF-44332FE57AB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2BD245C-6D72-4F84-80FB-E48142617C5E}" type="pres">
      <dgm:prSet presAssocID="{BEC0ADDE-B086-4046-A7CF-44332FE57AB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96620AC-3629-4473-B5C1-6DD7F7A8C08C}" type="pres">
      <dgm:prSet presAssocID="{BEC0ADDE-B086-4046-A7CF-44332FE57AB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D7974E9-B0B4-42D1-99FA-EE3179FED997}" type="pres">
      <dgm:prSet presAssocID="{29D49AF9-F288-476A-B491-AC4F5AB4E162}" presName="sibTrans" presStyleCnt="0"/>
      <dgm:spPr/>
    </dgm:pt>
    <dgm:pt modelId="{75D49781-9D84-4BC1-9054-B08FC599E76D}" type="pres">
      <dgm:prSet presAssocID="{A1C81E91-4D42-49A3-A40B-EF2B7E7D335E}" presName="composite" presStyleCnt="0"/>
      <dgm:spPr/>
    </dgm:pt>
    <dgm:pt modelId="{ADBDAA55-8C63-4000-965F-278FCA20A3A4}" type="pres">
      <dgm:prSet presAssocID="{A1C81E91-4D42-49A3-A40B-EF2B7E7D335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186E3B9-8F88-4FF2-8FC7-84F068BFD909}" type="pres">
      <dgm:prSet presAssocID="{A1C81E91-4D42-49A3-A40B-EF2B7E7D335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9B0B46-0BE2-4493-A36F-5EA8D6010104}" type="pres">
      <dgm:prSet presAssocID="{A1C81E91-4D42-49A3-A40B-EF2B7E7D335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BC78E1F-B85A-4C36-AC39-AF22F6BA0189}" srcId="{F4A548DD-FE28-4B4E-AC50-E565C00417F3}" destId="{A1C81E91-4D42-49A3-A40B-EF2B7E7D335E}" srcOrd="1" destOrd="0" parTransId="{EA3E43DB-0CB3-4050-8012-52F5E56836F0}" sibTransId="{DCD5C510-6431-42CD-971C-C629648000B4}"/>
    <dgm:cxn modelId="{925F2D25-3400-44A9-95D4-696F96F586B3}" type="presOf" srcId="{2D63A518-439D-4784-9115-EDA6B89DA997}" destId="{D96620AC-3629-4473-B5C1-6DD7F7A8C08C}" srcOrd="0" destOrd="0" presId="urn:microsoft.com/office/officeart/2008/layout/TitledPictureBlocks"/>
    <dgm:cxn modelId="{882C560A-2DE8-43A5-ADC4-B6AEF2AEE282}" type="presOf" srcId="{BEC0ADDE-B086-4046-A7CF-44332FE57AB1}" destId="{07C7E3EE-EC06-438C-8C8A-9FB3749B8399}" srcOrd="0" destOrd="0" presId="urn:microsoft.com/office/officeart/2008/layout/TitledPictureBlocks"/>
    <dgm:cxn modelId="{EFA6CFE8-C862-4BEB-BDC6-F1794E80FFF6}" type="presOf" srcId="{E7E3ACD5-2099-4EE6-B4AF-938140B216A6}" destId="{C99B0B46-0BE2-4493-A36F-5EA8D6010104}" srcOrd="0" destOrd="0" presId="urn:microsoft.com/office/officeart/2008/layout/TitledPictureBlocks"/>
    <dgm:cxn modelId="{876E74BA-B512-4BC9-BED3-A457ED836599}" srcId="{BEC0ADDE-B086-4046-A7CF-44332FE57AB1}" destId="{2D63A518-439D-4784-9115-EDA6B89DA997}" srcOrd="0" destOrd="0" parTransId="{1BA7E3A6-D700-4872-AD04-4DB7FAEDC28F}" sibTransId="{585B4D07-C5C0-46C7-8068-73040A80AC42}"/>
    <dgm:cxn modelId="{58344435-8933-470B-9905-2876AB3C9308}" type="presOf" srcId="{A1C81E91-4D42-49A3-A40B-EF2B7E7D335E}" destId="{ADBDAA55-8C63-4000-965F-278FCA20A3A4}" srcOrd="0" destOrd="0" presId="urn:microsoft.com/office/officeart/2008/layout/TitledPictureBlocks"/>
    <dgm:cxn modelId="{35D5E574-4117-41F9-BCDA-3B68DC74197C}" type="presOf" srcId="{F4A548DD-FE28-4B4E-AC50-E565C00417F3}" destId="{2AB101FE-11BB-45E0-A000-1EDAC981EAA1}" srcOrd="0" destOrd="0" presId="urn:microsoft.com/office/officeart/2008/layout/TitledPictureBlocks"/>
    <dgm:cxn modelId="{1213171B-539C-47BC-BCBA-CA9801E296E3}" srcId="{A1C81E91-4D42-49A3-A40B-EF2B7E7D335E}" destId="{E7E3ACD5-2099-4EE6-B4AF-938140B216A6}" srcOrd="0" destOrd="0" parTransId="{F3D638E2-7758-41EF-9E45-FD4EF5E75B70}" sibTransId="{AFAC171A-F567-4C6C-8C42-C45860958D33}"/>
    <dgm:cxn modelId="{074816FB-F87C-4A01-89F8-D12330556202}" srcId="{F4A548DD-FE28-4B4E-AC50-E565C00417F3}" destId="{BEC0ADDE-B086-4046-A7CF-44332FE57AB1}" srcOrd="0" destOrd="0" parTransId="{32B50A22-3749-45E6-91E6-D3C17C27944A}" sibTransId="{29D49AF9-F288-476A-B491-AC4F5AB4E162}"/>
    <dgm:cxn modelId="{864DEF41-5CB8-4347-9FD9-27BD1E6179B9}" type="presParOf" srcId="{2AB101FE-11BB-45E0-A000-1EDAC981EAA1}" destId="{0296A33C-6AC6-4BF4-AF82-5A380FEDDBF7}" srcOrd="0" destOrd="0" presId="urn:microsoft.com/office/officeart/2008/layout/TitledPictureBlocks"/>
    <dgm:cxn modelId="{9B73F173-DF59-464C-BD49-A19E2D02F42D}" type="presParOf" srcId="{0296A33C-6AC6-4BF4-AF82-5A380FEDDBF7}" destId="{07C7E3EE-EC06-438C-8C8A-9FB3749B8399}" srcOrd="0" destOrd="0" presId="urn:microsoft.com/office/officeart/2008/layout/TitledPictureBlocks"/>
    <dgm:cxn modelId="{84188BD1-89C1-4BD2-87E1-5D02F1DD9E70}" type="presParOf" srcId="{0296A33C-6AC6-4BF4-AF82-5A380FEDDBF7}" destId="{C2BD245C-6D72-4F84-80FB-E48142617C5E}" srcOrd="1" destOrd="0" presId="urn:microsoft.com/office/officeart/2008/layout/TitledPictureBlocks"/>
    <dgm:cxn modelId="{812AA05D-12DA-436B-83DF-E7A0C6BE45B8}" type="presParOf" srcId="{0296A33C-6AC6-4BF4-AF82-5A380FEDDBF7}" destId="{D96620AC-3629-4473-B5C1-6DD7F7A8C08C}" srcOrd="2" destOrd="0" presId="urn:microsoft.com/office/officeart/2008/layout/TitledPictureBlocks"/>
    <dgm:cxn modelId="{BF4AFEC5-5936-4B98-9F0B-D3F2436C9DDE}" type="presParOf" srcId="{2AB101FE-11BB-45E0-A000-1EDAC981EAA1}" destId="{1D7974E9-B0B4-42D1-99FA-EE3179FED997}" srcOrd="1" destOrd="0" presId="urn:microsoft.com/office/officeart/2008/layout/TitledPictureBlocks"/>
    <dgm:cxn modelId="{CAEEF780-7BDE-4EC6-8A3F-61926D76C861}" type="presParOf" srcId="{2AB101FE-11BB-45E0-A000-1EDAC981EAA1}" destId="{75D49781-9D84-4BC1-9054-B08FC599E76D}" srcOrd="2" destOrd="0" presId="urn:microsoft.com/office/officeart/2008/layout/TitledPictureBlocks"/>
    <dgm:cxn modelId="{C82FE9BA-2CB9-43F1-A35F-C32C2D230B6C}" type="presParOf" srcId="{75D49781-9D84-4BC1-9054-B08FC599E76D}" destId="{ADBDAA55-8C63-4000-965F-278FCA20A3A4}" srcOrd="0" destOrd="0" presId="urn:microsoft.com/office/officeart/2008/layout/TitledPictureBlocks"/>
    <dgm:cxn modelId="{FC1D2525-7DBC-40AA-A799-B052D2D1CC48}" type="presParOf" srcId="{75D49781-9D84-4BC1-9054-B08FC599E76D}" destId="{E186E3B9-8F88-4FF2-8FC7-84F068BFD909}" srcOrd="1" destOrd="0" presId="urn:microsoft.com/office/officeart/2008/layout/TitledPictureBlocks"/>
    <dgm:cxn modelId="{74C20EE9-B149-44D9-8269-9369344F8AE3}" type="presParOf" srcId="{75D49781-9D84-4BC1-9054-B08FC599E76D}" destId="{C99B0B46-0BE2-4493-A36F-5EA8D601010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823AD3-4C14-49C2-8621-688AF53D0E5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27B08F1-42B7-4BEE-8715-F289034BBC6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D5A2F1E-4BC5-41AF-8817-1D35662E6F0C}" type="parTrans" cxnId="{260B88BB-45F3-4351-978C-5D178B6F5CC1}">
      <dgm:prSet/>
      <dgm:spPr/>
      <dgm:t>
        <a:bodyPr/>
        <a:lstStyle/>
        <a:p>
          <a:endParaRPr lang="zh-TW" altLang="en-US"/>
        </a:p>
      </dgm:t>
    </dgm:pt>
    <dgm:pt modelId="{039C9A16-DB49-4719-9D1A-143F4BDCEF19}" type="sibTrans" cxnId="{260B88BB-45F3-4351-978C-5D178B6F5CC1}">
      <dgm:prSet/>
      <dgm:spPr/>
      <dgm:t>
        <a:bodyPr/>
        <a:lstStyle/>
        <a:p>
          <a:endParaRPr lang="zh-TW" altLang="en-US"/>
        </a:p>
      </dgm:t>
    </dgm:pt>
    <dgm:pt modelId="{1904FF68-465F-4D86-9949-B28DF4225EE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AA49679-7C5F-47F9-8DAE-82399DD2B5CB}" type="parTrans" cxnId="{DED248C9-7CEB-4C05-9162-13AA347ABD31}">
      <dgm:prSet/>
      <dgm:spPr/>
      <dgm:t>
        <a:bodyPr/>
        <a:lstStyle/>
        <a:p>
          <a:endParaRPr lang="zh-TW" altLang="en-US"/>
        </a:p>
      </dgm:t>
    </dgm:pt>
    <dgm:pt modelId="{5B1B36F7-3EB6-4E9B-ABF8-1FCBE02F5EEE}" type="sibTrans" cxnId="{DED248C9-7CEB-4C05-9162-13AA347ABD31}">
      <dgm:prSet/>
      <dgm:spPr/>
      <dgm:t>
        <a:bodyPr/>
        <a:lstStyle/>
        <a:p>
          <a:endParaRPr lang="zh-TW" altLang="en-US"/>
        </a:p>
      </dgm:t>
    </dgm:pt>
    <dgm:pt modelId="{5B2836E1-AB48-4CDB-90B7-EB1F920854F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24999EA-E6D4-4FCE-8AE5-77D8F068227D}" type="parTrans" cxnId="{B0A6DF87-D04E-4D1F-B67B-B78A7387E915}">
      <dgm:prSet/>
      <dgm:spPr/>
      <dgm:t>
        <a:bodyPr/>
        <a:lstStyle/>
        <a:p>
          <a:endParaRPr lang="zh-TW" altLang="en-US"/>
        </a:p>
      </dgm:t>
    </dgm:pt>
    <dgm:pt modelId="{587B00A4-0B93-471F-9062-DDDA4BBACBB2}" type="sibTrans" cxnId="{B0A6DF87-D04E-4D1F-B67B-B78A7387E915}">
      <dgm:prSet/>
      <dgm:spPr/>
      <dgm:t>
        <a:bodyPr/>
        <a:lstStyle/>
        <a:p>
          <a:endParaRPr lang="zh-TW" altLang="en-US"/>
        </a:p>
      </dgm:t>
    </dgm:pt>
    <dgm:pt modelId="{D47BBA86-87D7-46CB-B636-8C99FE68922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340F9D8-A483-4F28-984A-03C630581230}" type="parTrans" cxnId="{CD310B89-FD91-425D-BA96-59A5B03417D8}">
      <dgm:prSet/>
      <dgm:spPr/>
      <dgm:t>
        <a:bodyPr/>
        <a:lstStyle/>
        <a:p>
          <a:endParaRPr lang="zh-TW" altLang="en-US"/>
        </a:p>
      </dgm:t>
    </dgm:pt>
    <dgm:pt modelId="{60939A6B-2549-445B-BBCE-4EA2CD1084D4}" type="sibTrans" cxnId="{CD310B89-FD91-425D-BA96-59A5B03417D8}">
      <dgm:prSet/>
      <dgm:spPr/>
      <dgm:t>
        <a:bodyPr/>
        <a:lstStyle/>
        <a:p>
          <a:endParaRPr lang="zh-TW" altLang="en-US"/>
        </a:p>
      </dgm:t>
    </dgm:pt>
    <dgm:pt modelId="{39E5AE62-D4B3-4CA2-B521-4404EBB56B1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53689B5-5AA4-4C69-8B1E-505C894FED10}" type="parTrans" cxnId="{46CE35E9-4F13-4810-8059-5AF5165081D8}">
      <dgm:prSet/>
      <dgm:spPr/>
      <dgm:t>
        <a:bodyPr/>
        <a:lstStyle/>
        <a:p>
          <a:endParaRPr lang="zh-TW" altLang="en-US"/>
        </a:p>
      </dgm:t>
    </dgm:pt>
    <dgm:pt modelId="{B09AC038-87F3-411E-99B9-5633B1247851}" type="sibTrans" cxnId="{46CE35E9-4F13-4810-8059-5AF5165081D8}">
      <dgm:prSet/>
      <dgm:spPr/>
      <dgm:t>
        <a:bodyPr/>
        <a:lstStyle/>
        <a:p>
          <a:endParaRPr lang="zh-TW" altLang="en-US"/>
        </a:p>
      </dgm:t>
    </dgm:pt>
    <dgm:pt modelId="{9B70FC3B-B9B2-400E-92D6-C18597C03BB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EF4840B-B9D1-4E54-9DC0-2ECA482BB54A}" type="parTrans" cxnId="{F3CD94A0-B2FB-4181-9F8C-9B1641AAAD65}">
      <dgm:prSet/>
      <dgm:spPr/>
      <dgm:t>
        <a:bodyPr/>
        <a:lstStyle/>
        <a:p>
          <a:endParaRPr lang="zh-TW" altLang="en-US"/>
        </a:p>
      </dgm:t>
    </dgm:pt>
    <dgm:pt modelId="{72620E33-5847-4E41-9F19-10B1967C4859}" type="sibTrans" cxnId="{F3CD94A0-B2FB-4181-9F8C-9B1641AAAD65}">
      <dgm:prSet/>
      <dgm:spPr/>
      <dgm:t>
        <a:bodyPr/>
        <a:lstStyle/>
        <a:p>
          <a:endParaRPr lang="zh-TW" altLang="en-US"/>
        </a:p>
      </dgm:t>
    </dgm:pt>
    <dgm:pt modelId="{6C656564-BA3D-46BF-A6B1-533E526FEA62}">
      <dgm:prSet/>
      <dgm:spPr/>
      <dgm:t>
        <a:bodyPr/>
        <a:lstStyle/>
        <a:p>
          <a:pPr rtl="0"/>
          <a:endParaRPr lang="zh-TW" dirty="0"/>
        </a:p>
      </dgm:t>
    </dgm:pt>
    <dgm:pt modelId="{464CAC57-032A-4136-AAFC-E0A8AB5CC213}" type="parTrans" cxnId="{4FF863DE-8539-4B52-968A-C89F7F5B72B5}">
      <dgm:prSet/>
      <dgm:spPr/>
    </dgm:pt>
    <dgm:pt modelId="{2C64C4F4-5A2A-4DAE-8962-0AE39E33E179}" type="sibTrans" cxnId="{4FF863DE-8539-4B52-968A-C89F7F5B72B5}">
      <dgm:prSet/>
      <dgm:spPr/>
    </dgm:pt>
    <dgm:pt modelId="{6A40DF5E-9D23-4594-B913-F41A102C6A13}" type="pres">
      <dgm:prSet presAssocID="{8F823AD3-4C14-49C2-8621-688AF53D0E5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60261BC-49E4-4600-A73E-8639D39C90CD}" type="pres">
      <dgm:prSet presAssocID="{8F823AD3-4C14-49C2-8621-688AF53D0E50}" presName="cycle" presStyleCnt="0"/>
      <dgm:spPr/>
    </dgm:pt>
    <dgm:pt modelId="{47970A43-BD0A-49AF-ACA2-28860D4A0DC8}" type="pres">
      <dgm:prSet presAssocID="{8F823AD3-4C14-49C2-8621-688AF53D0E50}" presName="centerShape" presStyleCnt="0"/>
      <dgm:spPr/>
    </dgm:pt>
    <dgm:pt modelId="{1C230A89-F074-4B09-B818-21A9E2C65E45}" type="pres">
      <dgm:prSet presAssocID="{8F823AD3-4C14-49C2-8621-688AF53D0E50}" presName="connSite" presStyleLbl="node1" presStyleIdx="0" presStyleCnt="3"/>
      <dgm:spPr/>
    </dgm:pt>
    <dgm:pt modelId="{F7DB3E06-896B-4164-8E27-3D2B7B058A29}" type="pres">
      <dgm:prSet presAssocID="{8F823AD3-4C14-49C2-8621-688AF53D0E50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310913-2DDD-46FF-8345-7FE883445A39}" type="pres">
      <dgm:prSet presAssocID="{0D5A2F1E-4BC5-41AF-8817-1D35662E6F0C}" presName="Name25" presStyleLbl="parChTrans1D1" presStyleIdx="0" presStyleCnt="2"/>
      <dgm:spPr/>
    </dgm:pt>
    <dgm:pt modelId="{D57E3A4B-5774-47C5-8AB7-228694A80D67}" type="pres">
      <dgm:prSet presAssocID="{227B08F1-42B7-4BEE-8715-F289034BBC63}" presName="node" presStyleCnt="0"/>
      <dgm:spPr/>
    </dgm:pt>
    <dgm:pt modelId="{3DD77F6A-1A25-4DF4-8A39-AB8BC3C3BF62}" type="pres">
      <dgm:prSet presAssocID="{227B08F1-42B7-4BEE-8715-F289034BBC6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8C5DD22-F55A-4A8D-8256-85BC5F524D2A}" type="pres">
      <dgm:prSet presAssocID="{227B08F1-42B7-4BEE-8715-F289034BBC63}" presName="childNode" presStyleLbl="revTx" presStyleIdx="0" presStyleCnt="2">
        <dgm:presLayoutVars>
          <dgm:bulletEnabled val="1"/>
        </dgm:presLayoutVars>
      </dgm:prSet>
      <dgm:spPr/>
    </dgm:pt>
    <dgm:pt modelId="{BCDED778-B5EE-4B39-9CB0-54AAA444A26F}" type="pres">
      <dgm:prSet presAssocID="{A340F9D8-A483-4F28-984A-03C630581230}" presName="Name25" presStyleLbl="parChTrans1D1" presStyleIdx="1" presStyleCnt="2"/>
      <dgm:spPr/>
    </dgm:pt>
    <dgm:pt modelId="{356D3A5E-6BC2-4810-9302-D93A3C2AA3E1}" type="pres">
      <dgm:prSet presAssocID="{D47BBA86-87D7-46CB-B636-8C99FE689220}" presName="node" presStyleCnt="0"/>
      <dgm:spPr/>
    </dgm:pt>
    <dgm:pt modelId="{05A85129-B8EA-4012-B827-0209B4268460}" type="pres">
      <dgm:prSet presAssocID="{D47BBA86-87D7-46CB-B636-8C99FE68922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4915D81-11B0-4B8A-8C5F-2C7A457A8BFB}" type="pres">
      <dgm:prSet presAssocID="{D47BBA86-87D7-46CB-B636-8C99FE68922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1FCB3DE-1B31-431E-B53F-2651549D28C5}" type="presOf" srcId="{5B2836E1-AB48-4CDB-90B7-EB1F920854FB}" destId="{A8C5DD22-F55A-4A8D-8256-85BC5F524D2A}" srcOrd="0" destOrd="1" presId="urn:microsoft.com/office/officeart/2005/8/layout/radial2"/>
    <dgm:cxn modelId="{46CE35E9-4F13-4810-8059-5AF5165081D8}" srcId="{D47BBA86-87D7-46CB-B636-8C99FE689220}" destId="{39E5AE62-D4B3-4CA2-B521-4404EBB56B15}" srcOrd="0" destOrd="0" parTransId="{653689B5-5AA4-4C69-8B1E-505C894FED10}" sibTransId="{B09AC038-87F3-411E-99B9-5633B1247851}"/>
    <dgm:cxn modelId="{9CF93337-520F-4404-88A2-2AB54F824B53}" type="presOf" srcId="{D47BBA86-87D7-46CB-B636-8C99FE689220}" destId="{05A85129-B8EA-4012-B827-0209B4268460}" srcOrd="0" destOrd="0" presId="urn:microsoft.com/office/officeart/2005/8/layout/radial2"/>
    <dgm:cxn modelId="{D33EA612-8BF6-4246-9AD7-5D308E50C9DF}" type="presOf" srcId="{8F823AD3-4C14-49C2-8621-688AF53D0E50}" destId="{6A40DF5E-9D23-4594-B913-F41A102C6A13}" srcOrd="0" destOrd="0" presId="urn:microsoft.com/office/officeart/2005/8/layout/radial2"/>
    <dgm:cxn modelId="{CD310B89-FD91-425D-BA96-59A5B03417D8}" srcId="{8F823AD3-4C14-49C2-8621-688AF53D0E50}" destId="{D47BBA86-87D7-46CB-B636-8C99FE689220}" srcOrd="1" destOrd="0" parTransId="{A340F9D8-A483-4F28-984A-03C630581230}" sibTransId="{60939A6B-2549-445B-BBCE-4EA2CD1084D4}"/>
    <dgm:cxn modelId="{A636A178-633B-439F-A740-F2475F3F2241}" type="presOf" srcId="{0D5A2F1E-4BC5-41AF-8817-1D35662E6F0C}" destId="{70310913-2DDD-46FF-8345-7FE883445A39}" srcOrd="0" destOrd="0" presId="urn:microsoft.com/office/officeart/2005/8/layout/radial2"/>
    <dgm:cxn modelId="{CCD5D843-7EED-457E-94A0-53ED3DF87E23}" type="presOf" srcId="{1904FF68-465F-4D86-9949-B28DF4225EEC}" destId="{A8C5DD22-F55A-4A8D-8256-85BC5F524D2A}" srcOrd="0" destOrd="0" presId="urn:microsoft.com/office/officeart/2005/8/layout/radial2"/>
    <dgm:cxn modelId="{BB2D6EB3-A60C-4653-AEE7-3263864E466D}" type="presOf" srcId="{39E5AE62-D4B3-4CA2-B521-4404EBB56B15}" destId="{14915D81-11B0-4B8A-8C5F-2C7A457A8BFB}" srcOrd="0" destOrd="0" presId="urn:microsoft.com/office/officeart/2005/8/layout/radial2"/>
    <dgm:cxn modelId="{B0A6DF87-D04E-4D1F-B67B-B78A7387E915}" srcId="{1904FF68-465F-4D86-9949-B28DF4225EEC}" destId="{5B2836E1-AB48-4CDB-90B7-EB1F920854FB}" srcOrd="0" destOrd="0" parTransId="{224999EA-E6D4-4FCE-8AE5-77D8F068227D}" sibTransId="{587B00A4-0B93-471F-9062-DDDA4BBACBB2}"/>
    <dgm:cxn modelId="{78E9EB5C-7FCB-45A7-A09D-B0649075C363}" type="presOf" srcId="{227B08F1-42B7-4BEE-8715-F289034BBC63}" destId="{3DD77F6A-1A25-4DF4-8A39-AB8BC3C3BF62}" srcOrd="0" destOrd="0" presId="urn:microsoft.com/office/officeart/2005/8/layout/radial2"/>
    <dgm:cxn modelId="{4FF863DE-8539-4B52-968A-C89F7F5B72B5}" srcId="{D47BBA86-87D7-46CB-B636-8C99FE689220}" destId="{6C656564-BA3D-46BF-A6B1-533E526FEA62}" srcOrd="2" destOrd="0" parTransId="{464CAC57-032A-4136-AAFC-E0A8AB5CC213}" sibTransId="{2C64C4F4-5A2A-4DAE-8962-0AE39E33E179}"/>
    <dgm:cxn modelId="{DED248C9-7CEB-4C05-9162-13AA347ABD31}" srcId="{227B08F1-42B7-4BEE-8715-F289034BBC63}" destId="{1904FF68-465F-4D86-9949-B28DF4225EEC}" srcOrd="0" destOrd="0" parTransId="{1AA49679-7C5F-47F9-8DAE-82399DD2B5CB}" sibTransId="{5B1B36F7-3EB6-4E9B-ABF8-1FCBE02F5EEE}"/>
    <dgm:cxn modelId="{C0191278-E358-41B0-A613-3D7A0C9B37B4}" type="presOf" srcId="{A340F9D8-A483-4F28-984A-03C630581230}" destId="{BCDED778-B5EE-4B39-9CB0-54AAA444A26F}" srcOrd="0" destOrd="0" presId="urn:microsoft.com/office/officeart/2005/8/layout/radial2"/>
    <dgm:cxn modelId="{B8CB37E4-6BC2-4B3B-ACEF-BEDCC1FEDCEA}" type="presOf" srcId="{6C656564-BA3D-46BF-A6B1-533E526FEA62}" destId="{14915D81-11B0-4B8A-8C5F-2C7A457A8BFB}" srcOrd="0" destOrd="2" presId="urn:microsoft.com/office/officeart/2005/8/layout/radial2"/>
    <dgm:cxn modelId="{870E6DD6-4562-42E4-A112-2F30FF460930}" type="presOf" srcId="{9B70FC3B-B9B2-400E-92D6-C18597C03BBC}" destId="{14915D81-11B0-4B8A-8C5F-2C7A457A8BFB}" srcOrd="0" destOrd="1" presId="urn:microsoft.com/office/officeart/2005/8/layout/radial2"/>
    <dgm:cxn modelId="{F3CD94A0-B2FB-4181-9F8C-9B1641AAAD65}" srcId="{D47BBA86-87D7-46CB-B636-8C99FE689220}" destId="{9B70FC3B-B9B2-400E-92D6-C18597C03BBC}" srcOrd="1" destOrd="0" parTransId="{CEF4840B-B9D1-4E54-9DC0-2ECA482BB54A}" sibTransId="{72620E33-5847-4E41-9F19-10B1967C4859}"/>
    <dgm:cxn modelId="{260B88BB-45F3-4351-978C-5D178B6F5CC1}" srcId="{8F823AD3-4C14-49C2-8621-688AF53D0E50}" destId="{227B08F1-42B7-4BEE-8715-F289034BBC63}" srcOrd="0" destOrd="0" parTransId="{0D5A2F1E-4BC5-41AF-8817-1D35662E6F0C}" sibTransId="{039C9A16-DB49-4719-9D1A-143F4BDCEF19}"/>
    <dgm:cxn modelId="{BB3147E3-2E47-4FB7-969C-E4543CC3D8FC}" type="presParOf" srcId="{6A40DF5E-9D23-4594-B913-F41A102C6A13}" destId="{260261BC-49E4-4600-A73E-8639D39C90CD}" srcOrd="0" destOrd="0" presId="urn:microsoft.com/office/officeart/2005/8/layout/radial2"/>
    <dgm:cxn modelId="{A28C28C3-E90F-433C-A39B-94DFCB6AC325}" type="presParOf" srcId="{260261BC-49E4-4600-A73E-8639D39C90CD}" destId="{47970A43-BD0A-49AF-ACA2-28860D4A0DC8}" srcOrd="0" destOrd="0" presId="urn:microsoft.com/office/officeart/2005/8/layout/radial2"/>
    <dgm:cxn modelId="{75F13848-9DB8-4C3E-9B07-CEE7BC6DA3A7}" type="presParOf" srcId="{47970A43-BD0A-49AF-ACA2-28860D4A0DC8}" destId="{1C230A89-F074-4B09-B818-21A9E2C65E45}" srcOrd="0" destOrd="0" presId="urn:microsoft.com/office/officeart/2005/8/layout/radial2"/>
    <dgm:cxn modelId="{1E5ED00F-E1B5-4DBC-9F80-9EE213DA4EBE}" type="presParOf" srcId="{47970A43-BD0A-49AF-ACA2-28860D4A0DC8}" destId="{F7DB3E06-896B-4164-8E27-3D2B7B058A29}" srcOrd="1" destOrd="0" presId="urn:microsoft.com/office/officeart/2005/8/layout/radial2"/>
    <dgm:cxn modelId="{A3E091A8-D072-42F7-802D-79AB112F257E}" type="presParOf" srcId="{260261BC-49E4-4600-A73E-8639D39C90CD}" destId="{70310913-2DDD-46FF-8345-7FE883445A39}" srcOrd="1" destOrd="0" presId="urn:microsoft.com/office/officeart/2005/8/layout/radial2"/>
    <dgm:cxn modelId="{9A94C4DF-B9A2-424A-A7D1-E1907E5C67AB}" type="presParOf" srcId="{260261BC-49E4-4600-A73E-8639D39C90CD}" destId="{D57E3A4B-5774-47C5-8AB7-228694A80D67}" srcOrd="2" destOrd="0" presId="urn:microsoft.com/office/officeart/2005/8/layout/radial2"/>
    <dgm:cxn modelId="{AAB9E385-8585-4621-8207-968D2FCC48FE}" type="presParOf" srcId="{D57E3A4B-5774-47C5-8AB7-228694A80D67}" destId="{3DD77F6A-1A25-4DF4-8A39-AB8BC3C3BF62}" srcOrd="0" destOrd="0" presId="urn:microsoft.com/office/officeart/2005/8/layout/radial2"/>
    <dgm:cxn modelId="{4BDFBCAD-DBF9-4DC5-AB10-11F2E0BE9B5C}" type="presParOf" srcId="{D57E3A4B-5774-47C5-8AB7-228694A80D67}" destId="{A8C5DD22-F55A-4A8D-8256-85BC5F524D2A}" srcOrd="1" destOrd="0" presId="urn:microsoft.com/office/officeart/2005/8/layout/radial2"/>
    <dgm:cxn modelId="{08BFDBC8-4D00-434C-9997-E5FFE1CF2AA7}" type="presParOf" srcId="{260261BC-49E4-4600-A73E-8639D39C90CD}" destId="{BCDED778-B5EE-4B39-9CB0-54AAA444A26F}" srcOrd="3" destOrd="0" presId="urn:microsoft.com/office/officeart/2005/8/layout/radial2"/>
    <dgm:cxn modelId="{AB0DC7A8-F121-41F8-AF31-161663C30295}" type="presParOf" srcId="{260261BC-49E4-4600-A73E-8639D39C90CD}" destId="{356D3A5E-6BC2-4810-9302-D93A3C2AA3E1}" srcOrd="4" destOrd="0" presId="urn:microsoft.com/office/officeart/2005/8/layout/radial2"/>
    <dgm:cxn modelId="{DABEB26F-FB75-4D08-B197-2AAA1D2B280E}" type="presParOf" srcId="{356D3A5E-6BC2-4810-9302-D93A3C2AA3E1}" destId="{05A85129-B8EA-4012-B827-0209B4268460}" srcOrd="0" destOrd="0" presId="urn:microsoft.com/office/officeart/2005/8/layout/radial2"/>
    <dgm:cxn modelId="{08E7ABB4-124C-4C5A-B807-A9A6C32AA8B4}" type="presParOf" srcId="{356D3A5E-6BC2-4810-9302-D93A3C2AA3E1}" destId="{14915D81-11B0-4B8A-8C5F-2C7A457A8BF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9827E-79DA-46CC-80C8-3F09DB6B6D4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FF0000"/>
            </a:gs>
            <a:gs pos="94000">
              <a:srgbClr val="0070C0"/>
            </a:gs>
            <a:gs pos="27000">
              <a:srgbClr val="FFC000"/>
            </a:gs>
            <a:gs pos="43000">
              <a:srgbClr val="92D050"/>
            </a:gs>
            <a:gs pos="77000">
              <a:srgbClr val="00B0F0"/>
            </a:gs>
            <a:gs pos="61000">
              <a:srgbClr val="00B050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519585F-9A80-4B8E-8023-D41354054A95}">
      <dsp:nvSpPr>
        <dsp:cNvPr id="0" name=""/>
        <dsp:cNvSpPr/>
      </dsp:nvSpPr>
      <dsp:spPr>
        <a:xfrm>
          <a:off x="442393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AF462-65FE-432E-B6BF-C624B043CAE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7030A0"/>
            </a:gs>
            <a:gs pos="94000">
              <a:srgbClr val="FFC000"/>
            </a:gs>
            <a:gs pos="27000">
              <a:srgbClr val="0070C0"/>
            </a:gs>
            <a:gs pos="43000">
              <a:srgbClr val="00B0F0"/>
            </a:gs>
            <a:gs pos="77000">
              <a:srgbClr val="FFFF00"/>
            </a:gs>
            <a:gs pos="61000">
              <a:srgbClr val="92D050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口罩要遮住口鼻、蓋住下巴  </a:t>
          </a:r>
          <a:endParaRPr lang="zh-TW" altLang="en-US" sz="2800" kern="1200" dirty="0"/>
        </a:p>
      </dsp:txBody>
      <dsp:txXfrm>
        <a:off x="2073443" y="1810385"/>
        <a:ext cx="2011188" cy="1810385"/>
      </dsp:txXfrm>
    </dsp:sp>
    <dsp:sp modelId="{231365A9-F33C-4AE7-A1DB-33C83671E42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F85BA-5C5F-414A-87FA-4BA2618A429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00B0F0"/>
            </a:gs>
            <a:gs pos="94000">
              <a:srgbClr val="FFC000"/>
            </a:gs>
            <a:gs pos="27000">
              <a:srgbClr val="92D050"/>
            </a:gs>
            <a:gs pos="43000">
              <a:srgbClr val="FF0000"/>
            </a:gs>
            <a:gs pos="77000">
              <a:schemeClr val="accent6"/>
            </a:gs>
            <a:gs pos="61000">
              <a:srgbClr val="0070C0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DE111B7A-9ECB-4741-BA15-34557E6CF61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91469-BC6C-4629-B69F-5DB6F1B0975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00B050"/>
            </a:gs>
            <a:gs pos="83494">
              <a:schemeClr val="accent5"/>
            </a:gs>
            <a:gs pos="94000">
              <a:srgbClr val="0070C0"/>
            </a:gs>
            <a:gs pos="27000">
              <a:srgbClr val="0070C0"/>
            </a:gs>
            <a:gs pos="43000">
              <a:srgbClr val="FF0000"/>
            </a:gs>
            <a:gs pos="69000">
              <a:srgbClr val="FFC000"/>
            </a:gs>
            <a:gs pos="57000">
              <a:srgbClr val="FFFF00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有發燒、呼吸道症狀速就醫</a:t>
          </a:r>
          <a:endParaRPr lang="zh-TW" altLang="en-US" sz="2800" kern="1200" dirty="0"/>
        </a:p>
      </dsp:txBody>
      <dsp:txXfrm>
        <a:off x="6216492" y="1810385"/>
        <a:ext cx="2011188" cy="1810385"/>
      </dsp:txXfrm>
    </dsp:sp>
    <dsp:sp modelId="{54BC6FDC-F265-4B1A-96C6-A45B31FFBE6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33335-BF52-4F2C-9B19-07F3010DF89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BD245C-6D72-4F84-80FB-E48142617C5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620AC-3629-4473-B5C1-6DD7F7A8C08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7C7E3EE-EC06-438C-8C8A-9FB3749B839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E186E3B9-8F88-4FF2-8FC7-84F068BFD90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9B0B46-0BE2-4493-A36F-5EA8D601010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DBDAA55-8C63-4000-965F-278FCA20A3A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ED778-B5EE-4B39-9CB0-54AAA444A26F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310913-2DDD-46FF-8345-7FE883445A39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B3E06-896B-4164-8E27-3D2B7B058A29}">
      <dsp:nvSpPr>
        <dsp:cNvPr id="0" name=""/>
        <dsp:cNvSpPr/>
      </dsp:nvSpPr>
      <dsp:spPr>
        <a:xfrm>
          <a:off x="311630" y="795498"/>
          <a:ext cx="2877145" cy="287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D77F6A-1A25-4DF4-8A39-AB8BC3C3BF62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衛福部疾管署</a:t>
          </a:r>
          <a:endParaRPr lang="zh-TW" sz="2800" kern="1200" dirty="0"/>
        </a:p>
      </dsp:txBody>
      <dsp:txXfrm>
        <a:off x="3815828" y="236550"/>
        <a:ext cx="1138899" cy="1138899"/>
      </dsp:txXfrm>
    </dsp:sp>
    <dsp:sp modelId="{A8C5DD22-F55A-4A8D-8256-85BC5F524D2A}">
      <dsp:nvSpPr>
        <dsp:cNvPr id="0" name=""/>
        <dsp:cNvSpPr/>
      </dsp:nvSpPr>
      <dsp:spPr>
        <a:xfrm>
          <a:off x="5351666" y="676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掌握最新疫情</a:t>
          </a:r>
          <a:endParaRPr lang="zh-TW" sz="2200" kern="1200" dirty="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了解防疫議題</a:t>
          </a:r>
          <a:endParaRPr lang="zh-TW" sz="2200" kern="1200" dirty="0"/>
        </a:p>
      </dsp:txBody>
      <dsp:txXfrm>
        <a:off x="5351666" y="676"/>
        <a:ext cx="2415971" cy="1610647"/>
      </dsp:txXfrm>
    </dsp:sp>
    <dsp:sp modelId="{05A85129-B8EA-4012-B827-0209B4268460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防疫小測驗</a:t>
          </a:r>
          <a:endParaRPr lang="zh-TW" sz="2800" kern="1200" dirty="0"/>
        </a:p>
      </dsp:txBody>
      <dsp:txXfrm>
        <a:off x="3682431" y="3051808"/>
        <a:ext cx="1220669" cy="1220669"/>
      </dsp:txXfrm>
    </dsp:sp>
    <dsp:sp modelId="{14915D81-11B0-4B8A-8C5F-2C7A457A8BFB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你的防疫觀念正確嗎？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擊敗新冠病毒，健康久久！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sz="2200" kern="1200" dirty="0"/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FF0000"/>
            </a:gs>
            <a:gs pos="36000">
              <a:srgbClr val="FFFF00"/>
            </a:gs>
            <a:gs pos="44000">
              <a:srgbClr val="002060"/>
            </a:gs>
            <a:gs pos="76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6000">
              <a:srgbClr val="FFFF00"/>
            </a:gs>
            <a:gs pos="44000">
              <a:srgbClr val="002060"/>
            </a:gs>
            <a:gs pos="76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79512" y="2270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i="1" u="sng" kern="1200">
          <a:solidFill>
            <a:schemeClr val="tx1"/>
          </a:solidFill>
          <a:latin typeface="+mj-lt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防疫大作</a:t>
            </a:r>
            <a:b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戰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772" y="3242498"/>
            <a:ext cx="4104456" cy="3018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3361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136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863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Office 佈景主題</vt:lpstr>
      <vt:lpstr>防疫大作 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2022-11-28T02:57:11Z</dcterms:modified>
</cp:coreProperties>
</file>