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47" autoAdjust="0"/>
    <p:restoredTop sz="94333" autoAdjust="0"/>
  </p:normalViewPr>
  <p:slideViewPr>
    <p:cSldViewPr>
      <p:cViewPr>
        <p:scale>
          <a:sx n="70" d="100"/>
          <a:sy n="70" d="100"/>
        </p:scale>
        <p:origin x="1248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761A88-0899-49F2-BF64-8BDF477755F4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6B5F9DC-24AD-4DEF-9EDF-EEE80FAA61E7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01693EB-F39E-418A-B42C-9385268FAE92}" type="parTrans" cxnId="{BD9A3BCF-B1D6-4A39-88E7-C8FD9EEF16A5}">
      <dgm:prSet/>
      <dgm:spPr/>
      <dgm:t>
        <a:bodyPr/>
        <a:lstStyle/>
        <a:p>
          <a:endParaRPr lang="zh-TW" altLang="en-US"/>
        </a:p>
      </dgm:t>
    </dgm:pt>
    <dgm:pt modelId="{6872D73E-F717-4CD8-90A9-17EC5FF6C5C6}" type="sibTrans" cxnId="{BD9A3BCF-B1D6-4A39-88E7-C8FD9EEF16A5}">
      <dgm:prSet/>
      <dgm:spPr/>
      <dgm:t>
        <a:bodyPr/>
        <a:lstStyle/>
        <a:p>
          <a:endParaRPr lang="zh-TW" altLang="en-US"/>
        </a:p>
      </dgm:t>
    </dgm:pt>
    <dgm:pt modelId="{9CB81749-E9EC-4F8B-8F74-AD7177B3D95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C279558-40EF-493B-9AA3-CC85F07491D4}" type="parTrans" cxnId="{8E6ABCB9-3098-4775-BBEB-E389DDCD81F1}">
      <dgm:prSet/>
      <dgm:spPr/>
      <dgm:t>
        <a:bodyPr/>
        <a:lstStyle/>
        <a:p>
          <a:endParaRPr lang="zh-TW" altLang="en-US"/>
        </a:p>
      </dgm:t>
    </dgm:pt>
    <dgm:pt modelId="{8EB2CC31-DBD6-4971-9D7C-02CABF6AAF7D}" type="sibTrans" cxnId="{8E6ABCB9-3098-4775-BBEB-E389DDCD81F1}">
      <dgm:prSet/>
      <dgm:spPr/>
      <dgm:t>
        <a:bodyPr/>
        <a:lstStyle/>
        <a:p>
          <a:endParaRPr lang="zh-TW" altLang="en-US"/>
        </a:p>
      </dgm:t>
    </dgm:pt>
    <dgm:pt modelId="{E410A3BE-AB24-4E2E-8268-42FEB9C1CB9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40FE7E81-D2B7-4059-AB2B-A83C3483B3E9}" type="parTrans" cxnId="{40A72003-E43E-4A1E-BE83-B630C0645E40}">
      <dgm:prSet/>
      <dgm:spPr/>
      <dgm:t>
        <a:bodyPr/>
        <a:lstStyle/>
        <a:p>
          <a:endParaRPr lang="zh-TW" altLang="en-US"/>
        </a:p>
      </dgm:t>
    </dgm:pt>
    <dgm:pt modelId="{9CFC5817-AB41-405F-AEB5-71C424431F02}" type="sibTrans" cxnId="{40A72003-E43E-4A1E-BE83-B630C0645E40}">
      <dgm:prSet/>
      <dgm:spPr/>
      <dgm:t>
        <a:bodyPr/>
        <a:lstStyle/>
        <a:p>
          <a:endParaRPr lang="zh-TW" altLang="en-US"/>
        </a:p>
      </dgm:t>
    </dgm:pt>
    <dgm:pt modelId="{E25A2AA2-EC5D-4EC9-B598-9E5C21836286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B14AA82-B6C0-40AA-84A7-2ACD186567AA}" type="parTrans" cxnId="{6822F6C1-F665-46CF-829C-6FEC8107DBAF}">
      <dgm:prSet/>
      <dgm:spPr/>
      <dgm:t>
        <a:bodyPr/>
        <a:lstStyle/>
        <a:p>
          <a:endParaRPr lang="zh-TW" altLang="en-US"/>
        </a:p>
      </dgm:t>
    </dgm:pt>
    <dgm:pt modelId="{37962788-7D6A-4AD9-8C08-DF9D042248D4}" type="sibTrans" cxnId="{6822F6C1-F665-46CF-829C-6FEC8107DBAF}">
      <dgm:prSet/>
      <dgm:spPr/>
      <dgm:t>
        <a:bodyPr/>
        <a:lstStyle/>
        <a:p>
          <a:endParaRPr lang="zh-TW" altLang="en-US"/>
        </a:p>
      </dgm:t>
    </dgm:pt>
    <dgm:pt modelId="{0725B3B4-1396-4A7B-A464-C5569FF5DE3C}" type="pres">
      <dgm:prSet presAssocID="{44761A88-0899-49F2-BF64-8BDF477755F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DD2BE07-ED4C-4455-AD6C-D421C9B9D558}" type="pres">
      <dgm:prSet presAssocID="{44761A88-0899-49F2-BF64-8BDF477755F4}" presName="fgShape" presStyleLbl="fgShp" presStyleIdx="0" presStyleCnt="1"/>
      <dgm:spPr/>
    </dgm:pt>
    <dgm:pt modelId="{F7DDCAAF-4AD4-4F22-98F9-133BB6F73B7A}" type="pres">
      <dgm:prSet presAssocID="{44761A88-0899-49F2-BF64-8BDF477755F4}" presName="linComp" presStyleCnt="0"/>
      <dgm:spPr/>
    </dgm:pt>
    <dgm:pt modelId="{0BEB23D8-56A4-400B-BE02-32232B5F6C74}" type="pres">
      <dgm:prSet presAssocID="{A6B5F9DC-24AD-4DEF-9EDF-EEE80FAA61E7}" presName="compNode" presStyleCnt="0"/>
      <dgm:spPr/>
    </dgm:pt>
    <dgm:pt modelId="{D8549D48-49EC-4C7D-AA11-5091AE2C4D68}" type="pres">
      <dgm:prSet presAssocID="{A6B5F9DC-24AD-4DEF-9EDF-EEE80FAA61E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300AA09A-2C8F-4044-8143-A5F63168FF73}" type="pres">
      <dgm:prSet presAssocID="{A6B5F9DC-24AD-4DEF-9EDF-EEE80FAA61E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C7BF6E-58DD-41DB-A862-15001262B669}" type="pres">
      <dgm:prSet presAssocID="{A6B5F9DC-24AD-4DEF-9EDF-EEE80FAA61E7}" presName="invisiNode" presStyleLbl="node1" presStyleIdx="0" presStyleCnt="4"/>
      <dgm:spPr/>
    </dgm:pt>
    <dgm:pt modelId="{27BE8CBD-DDED-420D-82B3-FAD03665D851}" type="pres">
      <dgm:prSet presAssocID="{A6B5F9DC-24AD-4DEF-9EDF-EEE80FAA61E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195B52C-17A3-4149-B9DE-385673DB30E0}" type="pres">
      <dgm:prSet presAssocID="{6872D73E-F717-4CD8-90A9-17EC5FF6C5C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4A47C7F-5C38-4770-82B2-E64E83564E67}" type="pres">
      <dgm:prSet presAssocID="{9CB81749-E9EC-4F8B-8F74-AD7177B3D95F}" presName="compNode" presStyleCnt="0"/>
      <dgm:spPr/>
    </dgm:pt>
    <dgm:pt modelId="{7A4EDD88-6266-4289-9D52-6C2290CBF202}" type="pres">
      <dgm:prSet presAssocID="{9CB81749-E9EC-4F8B-8F74-AD7177B3D95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288CB54-BE75-42C9-A817-56D525B1DC50}" type="pres">
      <dgm:prSet presAssocID="{9CB81749-E9EC-4F8B-8F74-AD7177B3D95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69F469-4DD4-453F-9724-E1EA08DEEFDD}" type="pres">
      <dgm:prSet presAssocID="{9CB81749-E9EC-4F8B-8F74-AD7177B3D95F}" presName="invisiNode" presStyleLbl="node1" presStyleIdx="1" presStyleCnt="4"/>
      <dgm:spPr/>
    </dgm:pt>
    <dgm:pt modelId="{6DD119B5-C053-4667-927A-548061CDB52E}" type="pres">
      <dgm:prSet presAssocID="{9CB81749-E9EC-4F8B-8F74-AD7177B3D95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C9F9DB7-8866-4446-8B26-CE81AA688898}" type="pres">
      <dgm:prSet presAssocID="{8EB2CC31-DBD6-4971-9D7C-02CABF6AAF7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7DB6024-0AEF-42A9-8F60-CD4F869E608A}" type="pres">
      <dgm:prSet presAssocID="{E410A3BE-AB24-4E2E-8268-42FEB9C1CB9D}" presName="compNode" presStyleCnt="0"/>
      <dgm:spPr/>
    </dgm:pt>
    <dgm:pt modelId="{3A06D396-3B6C-4989-B62C-26F552EECA0C}" type="pres">
      <dgm:prSet presAssocID="{E410A3BE-AB24-4E2E-8268-42FEB9C1CB9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414229B-6276-45C9-A4B7-01CF852C5002}" type="pres">
      <dgm:prSet presAssocID="{E410A3BE-AB24-4E2E-8268-42FEB9C1CB9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4D0732-97F9-4FDE-AE6E-F3BED934D9CA}" type="pres">
      <dgm:prSet presAssocID="{E410A3BE-AB24-4E2E-8268-42FEB9C1CB9D}" presName="invisiNode" presStyleLbl="node1" presStyleIdx="2" presStyleCnt="4"/>
      <dgm:spPr/>
    </dgm:pt>
    <dgm:pt modelId="{913D059E-98D1-4110-AD68-52C493AC1697}" type="pres">
      <dgm:prSet presAssocID="{E410A3BE-AB24-4E2E-8268-42FEB9C1CB9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C18670B-632E-4BA4-8A16-8F47B82A6884}" type="pres">
      <dgm:prSet presAssocID="{9CFC5817-AB41-405F-AEB5-71C424431F0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55E2886-F8F8-4BE8-A003-956D0B4682FD}" type="pres">
      <dgm:prSet presAssocID="{E25A2AA2-EC5D-4EC9-B598-9E5C21836286}" presName="compNode" presStyleCnt="0"/>
      <dgm:spPr/>
    </dgm:pt>
    <dgm:pt modelId="{7129CBA5-E740-47AC-96E1-24058A6FE18B}" type="pres">
      <dgm:prSet presAssocID="{E25A2AA2-EC5D-4EC9-B598-9E5C2183628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B683914-5BF0-4100-A518-F3A09B2DA8C8}" type="pres">
      <dgm:prSet presAssocID="{E25A2AA2-EC5D-4EC9-B598-9E5C2183628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EA20E5-8AF6-4A43-9555-30E2915365C3}" type="pres">
      <dgm:prSet presAssocID="{E25A2AA2-EC5D-4EC9-B598-9E5C21836286}" presName="invisiNode" presStyleLbl="node1" presStyleIdx="3" presStyleCnt="4"/>
      <dgm:spPr/>
    </dgm:pt>
    <dgm:pt modelId="{F6637689-26EA-4BBA-AAB3-EB217F0254F4}" type="pres">
      <dgm:prSet presAssocID="{E25A2AA2-EC5D-4EC9-B598-9E5C21836286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5301B11-D887-4D36-BE3E-537489BD896B}" type="presOf" srcId="{E410A3BE-AB24-4E2E-8268-42FEB9C1CB9D}" destId="{3A06D396-3B6C-4989-B62C-26F552EECA0C}" srcOrd="0" destOrd="0" presId="urn:microsoft.com/office/officeart/2005/8/layout/hList7"/>
    <dgm:cxn modelId="{76264E0E-1CDB-4E72-A17C-163CCBFA70E7}" type="presOf" srcId="{6872D73E-F717-4CD8-90A9-17EC5FF6C5C6}" destId="{A195B52C-17A3-4149-B9DE-385673DB30E0}" srcOrd="0" destOrd="0" presId="urn:microsoft.com/office/officeart/2005/8/layout/hList7"/>
    <dgm:cxn modelId="{4B8E914C-03C8-4E04-ACA1-5693CAA898BB}" type="presOf" srcId="{A6B5F9DC-24AD-4DEF-9EDF-EEE80FAA61E7}" destId="{300AA09A-2C8F-4044-8143-A5F63168FF73}" srcOrd="1" destOrd="0" presId="urn:microsoft.com/office/officeart/2005/8/layout/hList7"/>
    <dgm:cxn modelId="{DC17AFCE-AEE2-4D4B-85EC-E5D7A649725D}" type="presOf" srcId="{9CFC5817-AB41-405F-AEB5-71C424431F02}" destId="{3C18670B-632E-4BA4-8A16-8F47B82A6884}" srcOrd="0" destOrd="0" presId="urn:microsoft.com/office/officeart/2005/8/layout/hList7"/>
    <dgm:cxn modelId="{177CCFE4-C41A-4219-BC13-E5E917D3AACF}" type="presOf" srcId="{8EB2CC31-DBD6-4971-9D7C-02CABF6AAF7D}" destId="{0C9F9DB7-8866-4446-8B26-CE81AA688898}" srcOrd="0" destOrd="0" presId="urn:microsoft.com/office/officeart/2005/8/layout/hList7"/>
    <dgm:cxn modelId="{6822F6C1-F665-46CF-829C-6FEC8107DBAF}" srcId="{44761A88-0899-49F2-BF64-8BDF477755F4}" destId="{E25A2AA2-EC5D-4EC9-B598-9E5C21836286}" srcOrd="3" destOrd="0" parTransId="{6B14AA82-B6C0-40AA-84A7-2ACD186567AA}" sibTransId="{37962788-7D6A-4AD9-8C08-DF9D042248D4}"/>
    <dgm:cxn modelId="{4668B38C-E8B2-4B77-8166-36E43BFE2F3E}" type="presOf" srcId="{E25A2AA2-EC5D-4EC9-B598-9E5C21836286}" destId="{7129CBA5-E740-47AC-96E1-24058A6FE18B}" srcOrd="0" destOrd="0" presId="urn:microsoft.com/office/officeart/2005/8/layout/hList7"/>
    <dgm:cxn modelId="{EFB1CBFA-ADC4-4F23-A7BF-E14FB3CB9B57}" type="presOf" srcId="{A6B5F9DC-24AD-4DEF-9EDF-EEE80FAA61E7}" destId="{D8549D48-49EC-4C7D-AA11-5091AE2C4D68}" srcOrd="0" destOrd="0" presId="urn:microsoft.com/office/officeart/2005/8/layout/hList7"/>
    <dgm:cxn modelId="{8E6ABCB9-3098-4775-BBEB-E389DDCD81F1}" srcId="{44761A88-0899-49F2-BF64-8BDF477755F4}" destId="{9CB81749-E9EC-4F8B-8F74-AD7177B3D95F}" srcOrd="1" destOrd="0" parTransId="{2C279558-40EF-493B-9AA3-CC85F07491D4}" sibTransId="{8EB2CC31-DBD6-4971-9D7C-02CABF6AAF7D}"/>
    <dgm:cxn modelId="{6B409273-8A76-4A34-B23B-6FEE1B0C2449}" type="presOf" srcId="{9CB81749-E9EC-4F8B-8F74-AD7177B3D95F}" destId="{7A4EDD88-6266-4289-9D52-6C2290CBF202}" srcOrd="0" destOrd="0" presId="urn:microsoft.com/office/officeart/2005/8/layout/hList7"/>
    <dgm:cxn modelId="{B3EA0D73-08FC-4309-B0B1-4E80CAD726DD}" type="presOf" srcId="{9CB81749-E9EC-4F8B-8F74-AD7177B3D95F}" destId="{2288CB54-BE75-42C9-A817-56D525B1DC50}" srcOrd="1" destOrd="0" presId="urn:microsoft.com/office/officeart/2005/8/layout/hList7"/>
    <dgm:cxn modelId="{C06905FE-1D95-4B3A-8921-528AEDD9D9AE}" type="presOf" srcId="{E25A2AA2-EC5D-4EC9-B598-9E5C21836286}" destId="{BB683914-5BF0-4100-A518-F3A09B2DA8C8}" srcOrd="1" destOrd="0" presId="urn:microsoft.com/office/officeart/2005/8/layout/hList7"/>
    <dgm:cxn modelId="{40A72003-E43E-4A1E-BE83-B630C0645E40}" srcId="{44761A88-0899-49F2-BF64-8BDF477755F4}" destId="{E410A3BE-AB24-4E2E-8268-42FEB9C1CB9D}" srcOrd="2" destOrd="0" parTransId="{40FE7E81-D2B7-4059-AB2B-A83C3483B3E9}" sibTransId="{9CFC5817-AB41-405F-AEB5-71C424431F02}"/>
    <dgm:cxn modelId="{58B9B0DC-864D-4F16-A74F-F6684B02A642}" type="presOf" srcId="{44761A88-0899-49F2-BF64-8BDF477755F4}" destId="{0725B3B4-1396-4A7B-A464-C5569FF5DE3C}" srcOrd="0" destOrd="0" presId="urn:microsoft.com/office/officeart/2005/8/layout/hList7"/>
    <dgm:cxn modelId="{BD9A3BCF-B1D6-4A39-88E7-C8FD9EEF16A5}" srcId="{44761A88-0899-49F2-BF64-8BDF477755F4}" destId="{A6B5F9DC-24AD-4DEF-9EDF-EEE80FAA61E7}" srcOrd="0" destOrd="0" parTransId="{801693EB-F39E-418A-B42C-9385268FAE92}" sibTransId="{6872D73E-F717-4CD8-90A9-17EC5FF6C5C6}"/>
    <dgm:cxn modelId="{FF52A2E3-5851-4B74-8000-A2063423FA06}" type="presOf" srcId="{E410A3BE-AB24-4E2E-8268-42FEB9C1CB9D}" destId="{1414229B-6276-45C9-A4B7-01CF852C5002}" srcOrd="1" destOrd="0" presId="urn:microsoft.com/office/officeart/2005/8/layout/hList7"/>
    <dgm:cxn modelId="{45088AF8-79D2-4AB3-BD26-34D297F38773}" type="presParOf" srcId="{0725B3B4-1396-4A7B-A464-C5569FF5DE3C}" destId="{DDD2BE07-ED4C-4455-AD6C-D421C9B9D558}" srcOrd="0" destOrd="0" presId="urn:microsoft.com/office/officeart/2005/8/layout/hList7"/>
    <dgm:cxn modelId="{808C6A34-7CFA-4D5C-BCF9-B7EC9E2F3A10}" type="presParOf" srcId="{0725B3B4-1396-4A7B-A464-C5569FF5DE3C}" destId="{F7DDCAAF-4AD4-4F22-98F9-133BB6F73B7A}" srcOrd="1" destOrd="0" presId="urn:microsoft.com/office/officeart/2005/8/layout/hList7"/>
    <dgm:cxn modelId="{30D3393D-6026-4CC0-9CD2-F34F6FBF666E}" type="presParOf" srcId="{F7DDCAAF-4AD4-4F22-98F9-133BB6F73B7A}" destId="{0BEB23D8-56A4-400B-BE02-32232B5F6C74}" srcOrd="0" destOrd="0" presId="urn:microsoft.com/office/officeart/2005/8/layout/hList7"/>
    <dgm:cxn modelId="{033EFFA0-3899-4141-B16C-015298E71990}" type="presParOf" srcId="{0BEB23D8-56A4-400B-BE02-32232B5F6C74}" destId="{D8549D48-49EC-4C7D-AA11-5091AE2C4D68}" srcOrd="0" destOrd="0" presId="urn:microsoft.com/office/officeart/2005/8/layout/hList7"/>
    <dgm:cxn modelId="{CCC7141B-4FE2-4A0C-9539-480C39E06399}" type="presParOf" srcId="{0BEB23D8-56A4-400B-BE02-32232B5F6C74}" destId="{300AA09A-2C8F-4044-8143-A5F63168FF73}" srcOrd="1" destOrd="0" presId="urn:microsoft.com/office/officeart/2005/8/layout/hList7"/>
    <dgm:cxn modelId="{62D32472-5AD8-4CEA-A7BA-9FA625BC1A05}" type="presParOf" srcId="{0BEB23D8-56A4-400B-BE02-32232B5F6C74}" destId="{75C7BF6E-58DD-41DB-A862-15001262B669}" srcOrd="2" destOrd="0" presId="urn:microsoft.com/office/officeart/2005/8/layout/hList7"/>
    <dgm:cxn modelId="{5BBB733A-5E79-4245-A0BD-BC6CFD6D9C44}" type="presParOf" srcId="{0BEB23D8-56A4-400B-BE02-32232B5F6C74}" destId="{27BE8CBD-DDED-420D-82B3-FAD03665D851}" srcOrd="3" destOrd="0" presId="urn:microsoft.com/office/officeart/2005/8/layout/hList7"/>
    <dgm:cxn modelId="{0B57D8B2-251D-437F-85D4-CFFFC6F68F5A}" type="presParOf" srcId="{F7DDCAAF-4AD4-4F22-98F9-133BB6F73B7A}" destId="{A195B52C-17A3-4149-B9DE-385673DB30E0}" srcOrd="1" destOrd="0" presId="urn:microsoft.com/office/officeart/2005/8/layout/hList7"/>
    <dgm:cxn modelId="{9C22AA68-18DD-4C71-9EF5-03CB24F46294}" type="presParOf" srcId="{F7DDCAAF-4AD4-4F22-98F9-133BB6F73B7A}" destId="{24A47C7F-5C38-4770-82B2-E64E83564E67}" srcOrd="2" destOrd="0" presId="urn:microsoft.com/office/officeart/2005/8/layout/hList7"/>
    <dgm:cxn modelId="{45FACB1D-239F-4469-AC20-1CEAEA839AE3}" type="presParOf" srcId="{24A47C7F-5C38-4770-82B2-E64E83564E67}" destId="{7A4EDD88-6266-4289-9D52-6C2290CBF202}" srcOrd="0" destOrd="0" presId="urn:microsoft.com/office/officeart/2005/8/layout/hList7"/>
    <dgm:cxn modelId="{E12EA831-CAC9-437A-9E97-852CEDCAA7B2}" type="presParOf" srcId="{24A47C7F-5C38-4770-82B2-E64E83564E67}" destId="{2288CB54-BE75-42C9-A817-56D525B1DC50}" srcOrd="1" destOrd="0" presId="urn:microsoft.com/office/officeart/2005/8/layout/hList7"/>
    <dgm:cxn modelId="{8C3522BF-8158-4874-8E93-CD4B261F39B4}" type="presParOf" srcId="{24A47C7F-5C38-4770-82B2-E64E83564E67}" destId="{6369F469-4DD4-453F-9724-E1EA08DEEFDD}" srcOrd="2" destOrd="0" presId="urn:microsoft.com/office/officeart/2005/8/layout/hList7"/>
    <dgm:cxn modelId="{EB4463B5-F1BE-434F-A0F3-AD056A89B74D}" type="presParOf" srcId="{24A47C7F-5C38-4770-82B2-E64E83564E67}" destId="{6DD119B5-C053-4667-927A-548061CDB52E}" srcOrd="3" destOrd="0" presId="urn:microsoft.com/office/officeart/2005/8/layout/hList7"/>
    <dgm:cxn modelId="{B394202C-7EAF-4BFF-B456-BEEC4C1148FA}" type="presParOf" srcId="{F7DDCAAF-4AD4-4F22-98F9-133BB6F73B7A}" destId="{0C9F9DB7-8866-4446-8B26-CE81AA688898}" srcOrd="3" destOrd="0" presId="urn:microsoft.com/office/officeart/2005/8/layout/hList7"/>
    <dgm:cxn modelId="{A2F98FA8-7119-441D-B2B7-BF95A1363CE7}" type="presParOf" srcId="{F7DDCAAF-4AD4-4F22-98F9-133BB6F73B7A}" destId="{A7DB6024-0AEF-42A9-8F60-CD4F869E608A}" srcOrd="4" destOrd="0" presId="urn:microsoft.com/office/officeart/2005/8/layout/hList7"/>
    <dgm:cxn modelId="{4BCCD313-8582-49F8-B58C-9C10A6FBBD59}" type="presParOf" srcId="{A7DB6024-0AEF-42A9-8F60-CD4F869E608A}" destId="{3A06D396-3B6C-4989-B62C-26F552EECA0C}" srcOrd="0" destOrd="0" presId="urn:microsoft.com/office/officeart/2005/8/layout/hList7"/>
    <dgm:cxn modelId="{F201E503-B4E0-4ADA-B90E-8863D3577F0E}" type="presParOf" srcId="{A7DB6024-0AEF-42A9-8F60-CD4F869E608A}" destId="{1414229B-6276-45C9-A4B7-01CF852C5002}" srcOrd="1" destOrd="0" presId="urn:microsoft.com/office/officeart/2005/8/layout/hList7"/>
    <dgm:cxn modelId="{21F5B0DD-E48F-4FE3-A558-489006268286}" type="presParOf" srcId="{A7DB6024-0AEF-42A9-8F60-CD4F869E608A}" destId="{3E4D0732-97F9-4FDE-AE6E-F3BED934D9CA}" srcOrd="2" destOrd="0" presId="urn:microsoft.com/office/officeart/2005/8/layout/hList7"/>
    <dgm:cxn modelId="{C711354A-9B5A-4318-8216-4C44FD355EF5}" type="presParOf" srcId="{A7DB6024-0AEF-42A9-8F60-CD4F869E608A}" destId="{913D059E-98D1-4110-AD68-52C493AC1697}" srcOrd="3" destOrd="0" presId="urn:microsoft.com/office/officeart/2005/8/layout/hList7"/>
    <dgm:cxn modelId="{F43B55DF-E774-4F46-9F5A-638E5772812C}" type="presParOf" srcId="{F7DDCAAF-4AD4-4F22-98F9-133BB6F73B7A}" destId="{3C18670B-632E-4BA4-8A16-8F47B82A6884}" srcOrd="5" destOrd="0" presId="urn:microsoft.com/office/officeart/2005/8/layout/hList7"/>
    <dgm:cxn modelId="{C1118C44-9CF4-4D7F-8041-C272B7E07056}" type="presParOf" srcId="{F7DDCAAF-4AD4-4F22-98F9-133BB6F73B7A}" destId="{A55E2886-F8F8-4BE8-A003-956D0B4682FD}" srcOrd="6" destOrd="0" presId="urn:microsoft.com/office/officeart/2005/8/layout/hList7"/>
    <dgm:cxn modelId="{2CF54037-4FBF-4823-8252-A520A2C9C824}" type="presParOf" srcId="{A55E2886-F8F8-4BE8-A003-956D0B4682FD}" destId="{7129CBA5-E740-47AC-96E1-24058A6FE18B}" srcOrd="0" destOrd="0" presId="urn:microsoft.com/office/officeart/2005/8/layout/hList7"/>
    <dgm:cxn modelId="{236156B7-D017-4FA8-B8D7-3DAB47F0EABF}" type="presParOf" srcId="{A55E2886-F8F8-4BE8-A003-956D0B4682FD}" destId="{BB683914-5BF0-4100-A518-F3A09B2DA8C8}" srcOrd="1" destOrd="0" presId="urn:microsoft.com/office/officeart/2005/8/layout/hList7"/>
    <dgm:cxn modelId="{9B0472E5-2BE5-4400-9275-17ADF318DD84}" type="presParOf" srcId="{A55E2886-F8F8-4BE8-A003-956D0B4682FD}" destId="{33EA20E5-8AF6-4A43-9555-30E2915365C3}" srcOrd="2" destOrd="0" presId="urn:microsoft.com/office/officeart/2005/8/layout/hList7"/>
    <dgm:cxn modelId="{ED6D015E-62F5-4AAF-A630-80CF732120BE}" type="presParOf" srcId="{A55E2886-F8F8-4BE8-A003-956D0B4682FD}" destId="{F6637689-26EA-4BBA-AAB3-EB217F0254F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AA618C-1C6D-4B62-94B8-28173B3DDCF7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80DF71FF-D0B3-4643-AECC-06A0E0E700F7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063DFB25-CE82-439A-8644-73FC66A06C6D}" type="parTrans" cxnId="{D8CC954F-475B-4BA9-AFBB-2D9316577AAC}">
      <dgm:prSet/>
      <dgm:spPr/>
      <dgm:t>
        <a:bodyPr/>
        <a:lstStyle/>
        <a:p>
          <a:endParaRPr lang="zh-TW" altLang="en-US"/>
        </a:p>
      </dgm:t>
    </dgm:pt>
    <dgm:pt modelId="{52BF99DF-C2E4-49EF-AAED-137197F6C6AB}" type="sibTrans" cxnId="{D8CC954F-475B-4BA9-AFBB-2D9316577AAC}">
      <dgm:prSet/>
      <dgm:spPr/>
      <dgm:t>
        <a:bodyPr/>
        <a:lstStyle/>
        <a:p>
          <a:endParaRPr lang="zh-TW" altLang="en-US"/>
        </a:p>
      </dgm:t>
    </dgm:pt>
    <dgm:pt modelId="{26647E9A-17F0-4A73-B3A7-1ED5DC4E0256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B6C79A4F-B150-4445-92C9-1DE36BC2A218}" type="parTrans" cxnId="{8C4FDE4E-A258-4628-860C-C049AC4F88F3}">
      <dgm:prSet/>
      <dgm:spPr/>
      <dgm:t>
        <a:bodyPr/>
        <a:lstStyle/>
        <a:p>
          <a:endParaRPr lang="zh-TW" altLang="en-US"/>
        </a:p>
      </dgm:t>
    </dgm:pt>
    <dgm:pt modelId="{7F36E313-BD52-409F-A03C-C7A7ED0055A7}" type="sibTrans" cxnId="{8C4FDE4E-A258-4628-860C-C049AC4F88F3}">
      <dgm:prSet/>
      <dgm:spPr/>
      <dgm:t>
        <a:bodyPr/>
        <a:lstStyle/>
        <a:p>
          <a:endParaRPr lang="zh-TW" altLang="en-US"/>
        </a:p>
      </dgm:t>
    </dgm:pt>
    <dgm:pt modelId="{A3C1B315-20E5-4BAE-8B79-237E965D89B9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2B90F67A-1135-484B-91FA-04676E24453A}" type="parTrans" cxnId="{1319EDC9-9895-4C65-A137-1495FA936965}">
      <dgm:prSet/>
      <dgm:spPr/>
      <dgm:t>
        <a:bodyPr/>
        <a:lstStyle/>
        <a:p>
          <a:endParaRPr lang="zh-TW" altLang="en-US"/>
        </a:p>
      </dgm:t>
    </dgm:pt>
    <dgm:pt modelId="{B1533768-53BB-4AA9-BAE8-957D7648C1D2}" type="sibTrans" cxnId="{1319EDC9-9895-4C65-A137-1495FA936965}">
      <dgm:prSet/>
      <dgm:spPr/>
      <dgm:t>
        <a:bodyPr/>
        <a:lstStyle/>
        <a:p>
          <a:endParaRPr lang="zh-TW" altLang="en-US"/>
        </a:p>
      </dgm:t>
    </dgm:pt>
    <dgm:pt modelId="{7C3CF615-FE04-4A3D-8489-0F1D66E74A14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080B09DE-94AD-48B7-9336-ED7C0D33323A}" type="parTrans" cxnId="{61FDD8A0-3E11-4713-A18D-99A0A0C4D1C8}">
      <dgm:prSet/>
      <dgm:spPr/>
      <dgm:t>
        <a:bodyPr/>
        <a:lstStyle/>
        <a:p>
          <a:endParaRPr lang="zh-TW" altLang="en-US"/>
        </a:p>
      </dgm:t>
    </dgm:pt>
    <dgm:pt modelId="{47FD66DE-C5E6-424E-86E2-C2B4FF2DAF93}" type="sibTrans" cxnId="{61FDD8A0-3E11-4713-A18D-99A0A0C4D1C8}">
      <dgm:prSet/>
      <dgm:spPr/>
      <dgm:t>
        <a:bodyPr/>
        <a:lstStyle/>
        <a:p>
          <a:endParaRPr lang="zh-TW" altLang="en-US"/>
        </a:p>
      </dgm:t>
    </dgm:pt>
    <dgm:pt modelId="{7D260101-A999-4967-A19A-0160E48C4A71}" type="pres">
      <dgm:prSet presAssocID="{01AA618C-1C6D-4B62-94B8-28173B3DDCF7}" presName="rootNode" presStyleCnt="0">
        <dgm:presLayoutVars>
          <dgm:chMax/>
          <dgm:chPref/>
          <dgm:dir/>
          <dgm:animLvl val="lvl"/>
        </dgm:presLayoutVars>
      </dgm:prSet>
      <dgm:spPr/>
    </dgm:pt>
    <dgm:pt modelId="{DDBB1B0A-EAE6-411B-80F4-1C108BB9EA68}" type="pres">
      <dgm:prSet presAssocID="{26647E9A-17F0-4A73-B3A7-1ED5DC4E0256}" presName="composite" presStyleCnt="0"/>
      <dgm:spPr/>
    </dgm:pt>
    <dgm:pt modelId="{688D9AAF-48CE-4B9A-8413-7A0551EBB3DC}" type="pres">
      <dgm:prSet presAssocID="{26647E9A-17F0-4A73-B3A7-1ED5DC4E0256}" presName="ParentText" presStyleLbl="node1" presStyleIdx="0" presStyleCnt="2" custLinFactY="-80459" custLinFactNeighborX="-700" custLinFactNeighborY="-100000">
        <dgm:presLayoutVars>
          <dgm:chMax val="1"/>
          <dgm:chPref val="1"/>
          <dgm:bulletEnabled val="1"/>
        </dgm:presLayoutVars>
      </dgm:prSet>
      <dgm:spPr/>
    </dgm:pt>
    <dgm:pt modelId="{EE1EAA8B-634A-41D7-8231-9AD3BBFD3656}" type="pres">
      <dgm:prSet presAssocID="{26647E9A-17F0-4A73-B3A7-1ED5DC4E0256}" presName="Image" presStyleLbl="bgImgPlace1" presStyleIdx="0" presStyleCnt="2" custLinFactNeighborX="-79" custLinFactNeighborY="-3249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8F15324-067A-4740-B8E9-7BFC94E5487D}" type="pres">
      <dgm:prSet presAssocID="{26647E9A-17F0-4A73-B3A7-1ED5DC4E0256}" presName="ChildText" presStyleLbl="fgAcc1" presStyleIdx="0" presStyleCnt="2" custLinFactX="-24397" custLinFactNeighborX="-100000" custLinFactNeighborY="91903">
        <dgm:presLayoutVars>
          <dgm:chMax val="0"/>
          <dgm:chPref val="0"/>
          <dgm:bulletEnabled val="1"/>
        </dgm:presLayoutVars>
      </dgm:prSet>
      <dgm:spPr/>
    </dgm:pt>
    <dgm:pt modelId="{ABC38B98-66A2-4293-BFDF-1EB65EE967F0}" type="pres">
      <dgm:prSet presAssocID="{7F36E313-BD52-409F-A03C-C7A7ED0055A7}" presName="sibTrans" presStyleCnt="0"/>
      <dgm:spPr/>
    </dgm:pt>
    <dgm:pt modelId="{7E2B0FD2-498A-40EB-9B48-47D25370C22F}" type="pres">
      <dgm:prSet presAssocID="{A3C1B315-20E5-4BAE-8B79-237E965D89B9}" presName="composite" presStyleCnt="0"/>
      <dgm:spPr/>
    </dgm:pt>
    <dgm:pt modelId="{35EA43D6-9008-4812-AA34-2260C3453613}" type="pres">
      <dgm:prSet presAssocID="{A3C1B315-20E5-4BAE-8B79-237E965D89B9}" presName="ParentText" presStyleLbl="node1" presStyleIdx="1" presStyleCnt="2" custLinFactY="-80459" custLinFactNeighborX="1722" custLinFactNeighborY="-100000">
        <dgm:presLayoutVars>
          <dgm:chMax val="1"/>
          <dgm:chPref val="1"/>
          <dgm:bulletEnabled val="1"/>
        </dgm:presLayoutVars>
      </dgm:prSet>
      <dgm:spPr/>
    </dgm:pt>
    <dgm:pt modelId="{08153FF3-2F2D-47AA-9B3B-49313D5BDB66}" type="pres">
      <dgm:prSet presAssocID="{A3C1B315-20E5-4BAE-8B79-237E965D89B9}" presName="Image" presStyleLbl="bgImgPlace1" presStyleIdx="1" presStyleCnt="2" custLinFactNeighborX="1722" custLinFactNeighborY="-3249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1473861-C5F4-41FE-9D51-D97E7CF94AE8}" type="pres">
      <dgm:prSet presAssocID="{A3C1B315-20E5-4BAE-8B79-237E965D89B9}" presName="ChildText" presStyleLbl="fgAcc1" presStyleIdx="1" presStyleCnt="2" custLinFactX="-16098" custLinFactNeighborX="-100000" custLinFactNeighborY="91903">
        <dgm:presLayoutVars>
          <dgm:chMax val="0"/>
          <dgm:chPref val="0"/>
          <dgm:bulletEnabled val="1"/>
        </dgm:presLayoutVars>
      </dgm:prSet>
      <dgm:spPr/>
    </dgm:pt>
  </dgm:ptLst>
  <dgm:cxnLst>
    <dgm:cxn modelId="{61FDD8A0-3E11-4713-A18D-99A0A0C4D1C8}" srcId="{A3C1B315-20E5-4BAE-8B79-237E965D89B9}" destId="{7C3CF615-FE04-4A3D-8489-0F1D66E74A14}" srcOrd="0" destOrd="0" parTransId="{080B09DE-94AD-48B7-9336-ED7C0D33323A}" sibTransId="{47FD66DE-C5E6-424E-86E2-C2B4FF2DAF93}"/>
    <dgm:cxn modelId="{BA32EA11-86A3-4F06-92D0-E9A0980FB141}" type="presOf" srcId="{26647E9A-17F0-4A73-B3A7-1ED5DC4E0256}" destId="{688D9AAF-48CE-4B9A-8413-7A0551EBB3DC}" srcOrd="0" destOrd="0" presId="urn:microsoft.com/office/officeart/2008/layout/TitledPictureBlocks"/>
    <dgm:cxn modelId="{D8CC954F-475B-4BA9-AFBB-2D9316577AAC}" srcId="{26647E9A-17F0-4A73-B3A7-1ED5DC4E0256}" destId="{80DF71FF-D0B3-4643-AECC-06A0E0E700F7}" srcOrd="0" destOrd="0" parTransId="{063DFB25-CE82-439A-8644-73FC66A06C6D}" sibTransId="{52BF99DF-C2E4-49EF-AAED-137197F6C6AB}"/>
    <dgm:cxn modelId="{28D3BF43-6B1B-4678-BF89-15CDF0D71EDE}" type="presOf" srcId="{A3C1B315-20E5-4BAE-8B79-237E965D89B9}" destId="{35EA43D6-9008-4812-AA34-2260C3453613}" srcOrd="0" destOrd="0" presId="urn:microsoft.com/office/officeart/2008/layout/TitledPictureBlocks"/>
    <dgm:cxn modelId="{C2F60C42-AFD2-4571-A981-A7F6EBBFBD6C}" type="presOf" srcId="{7C3CF615-FE04-4A3D-8489-0F1D66E74A14}" destId="{D1473861-C5F4-41FE-9D51-D97E7CF94AE8}" srcOrd="0" destOrd="0" presId="urn:microsoft.com/office/officeart/2008/layout/TitledPictureBlocks"/>
    <dgm:cxn modelId="{8C4FDE4E-A258-4628-860C-C049AC4F88F3}" srcId="{01AA618C-1C6D-4B62-94B8-28173B3DDCF7}" destId="{26647E9A-17F0-4A73-B3A7-1ED5DC4E0256}" srcOrd="0" destOrd="0" parTransId="{B6C79A4F-B150-4445-92C9-1DE36BC2A218}" sibTransId="{7F36E313-BD52-409F-A03C-C7A7ED0055A7}"/>
    <dgm:cxn modelId="{0717CC6E-2FDC-46E7-A156-D33355974ADA}" type="presOf" srcId="{01AA618C-1C6D-4B62-94B8-28173B3DDCF7}" destId="{7D260101-A999-4967-A19A-0160E48C4A71}" srcOrd="0" destOrd="0" presId="urn:microsoft.com/office/officeart/2008/layout/TitledPictureBlocks"/>
    <dgm:cxn modelId="{1319EDC9-9895-4C65-A137-1495FA936965}" srcId="{01AA618C-1C6D-4B62-94B8-28173B3DDCF7}" destId="{A3C1B315-20E5-4BAE-8B79-237E965D89B9}" srcOrd="1" destOrd="0" parTransId="{2B90F67A-1135-484B-91FA-04676E24453A}" sibTransId="{B1533768-53BB-4AA9-BAE8-957D7648C1D2}"/>
    <dgm:cxn modelId="{4A3ACBFA-299D-46D2-9A8A-B0CEADD85F21}" type="presOf" srcId="{80DF71FF-D0B3-4643-AECC-06A0E0E700F7}" destId="{D8F15324-067A-4740-B8E9-7BFC94E5487D}" srcOrd="0" destOrd="0" presId="urn:microsoft.com/office/officeart/2008/layout/TitledPictureBlocks"/>
    <dgm:cxn modelId="{D5D7BFFE-100A-45A9-879D-91EEAD771DD4}" type="presParOf" srcId="{7D260101-A999-4967-A19A-0160E48C4A71}" destId="{DDBB1B0A-EAE6-411B-80F4-1C108BB9EA68}" srcOrd="0" destOrd="0" presId="urn:microsoft.com/office/officeart/2008/layout/TitledPictureBlocks"/>
    <dgm:cxn modelId="{70B7645C-4ACE-489F-ADBC-B20B0B70DB14}" type="presParOf" srcId="{DDBB1B0A-EAE6-411B-80F4-1C108BB9EA68}" destId="{688D9AAF-48CE-4B9A-8413-7A0551EBB3DC}" srcOrd="0" destOrd="0" presId="urn:microsoft.com/office/officeart/2008/layout/TitledPictureBlocks"/>
    <dgm:cxn modelId="{EFE762AD-74A0-41E7-ABC8-63BA4DEE2EC5}" type="presParOf" srcId="{DDBB1B0A-EAE6-411B-80F4-1C108BB9EA68}" destId="{EE1EAA8B-634A-41D7-8231-9AD3BBFD3656}" srcOrd="1" destOrd="0" presId="urn:microsoft.com/office/officeart/2008/layout/TitledPictureBlocks"/>
    <dgm:cxn modelId="{4945A76D-8989-4A50-96E0-8BED27D98E9E}" type="presParOf" srcId="{DDBB1B0A-EAE6-411B-80F4-1C108BB9EA68}" destId="{D8F15324-067A-4740-B8E9-7BFC94E5487D}" srcOrd="2" destOrd="0" presId="urn:microsoft.com/office/officeart/2008/layout/TitledPictureBlocks"/>
    <dgm:cxn modelId="{E7778A76-0CDB-43B6-B1CC-FE8546060C99}" type="presParOf" srcId="{7D260101-A999-4967-A19A-0160E48C4A71}" destId="{ABC38B98-66A2-4293-BFDF-1EB65EE967F0}" srcOrd="1" destOrd="0" presId="urn:microsoft.com/office/officeart/2008/layout/TitledPictureBlocks"/>
    <dgm:cxn modelId="{06CB2045-377D-41D9-A691-43C2E46C3355}" type="presParOf" srcId="{7D260101-A999-4967-A19A-0160E48C4A71}" destId="{7E2B0FD2-498A-40EB-9B48-47D25370C22F}" srcOrd="2" destOrd="0" presId="urn:microsoft.com/office/officeart/2008/layout/TitledPictureBlocks"/>
    <dgm:cxn modelId="{67C976ED-8B43-4922-B6F3-71556490C629}" type="presParOf" srcId="{7E2B0FD2-498A-40EB-9B48-47D25370C22F}" destId="{35EA43D6-9008-4812-AA34-2260C3453613}" srcOrd="0" destOrd="0" presId="urn:microsoft.com/office/officeart/2008/layout/TitledPictureBlocks"/>
    <dgm:cxn modelId="{21B58553-17D8-4205-A4F2-A8EC985D8EF6}" type="presParOf" srcId="{7E2B0FD2-498A-40EB-9B48-47D25370C22F}" destId="{08153FF3-2F2D-47AA-9B3B-49313D5BDB66}" srcOrd="1" destOrd="0" presId="urn:microsoft.com/office/officeart/2008/layout/TitledPictureBlocks"/>
    <dgm:cxn modelId="{861374B9-7F03-4185-96CD-789E2941A646}" type="presParOf" srcId="{7E2B0FD2-498A-40EB-9B48-47D25370C22F}" destId="{D1473861-C5F4-41FE-9D51-D97E7CF94AE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0C74CB-C42D-4FF5-A8C3-ADBFBBF5D4D2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9D5E1911-2B11-44C5-9E22-3B0E5FADF2D2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DE22DF44-D252-4243-A1B0-DEE2C191CFE5}" type="parTrans" cxnId="{0668D4E5-127D-49C4-8867-5C8DC126A77A}">
      <dgm:prSet/>
      <dgm:spPr/>
      <dgm:t>
        <a:bodyPr/>
        <a:lstStyle/>
        <a:p>
          <a:endParaRPr lang="zh-TW" altLang="en-US"/>
        </a:p>
      </dgm:t>
    </dgm:pt>
    <dgm:pt modelId="{5F3E3534-41F5-433D-ACF0-21E06DACDDB0}" type="sibTrans" cxnId="{0668D4E5-127D-49C4-8867-5C8DC126A77A}">
      <dgm:prSet/>
      <dgm:spPr/>
      <dgm:t>
        <a:bodyPr/>
        <a:lstStyle/>
        <a:p>
          <a:endParaRPr lang="zh-TW" altLang="en-US"/>
        </a:p>
      </dgm:t>
    </dgm:pt>
    <dgm:pt modelId="{B4BCDEFC-1320-4D8E-9EAF-E1DF896C3CA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59F5C8A9-DE12-4278-A978-E9E2C49DC10B}" type="parTrans" cxnId="{C2B25A2A-6AD7-41F7-B304-D361AAD1EDC8}">
      <dgm:prSet/>
      <dgm:spPr/>
      <dgm:t>
        <a:bodyPr/>
        <a:lstStyle/>
        <a:p>
          <a:endParaRPr lang="zh-TW" altLang="en-US"/>
        </a:p>
      </dgm:t>
    </dgm:pt>
    <dgm:pt modelId="{DD0492AC-EBB7-441B-A696-86D59B60E3A7}" type="sibTrans" cxnId="{C2B25A2A-6AD7-41F7-B304-D361AAD1EDC8}">
      <dgm:prSet/>
      <dgm:spPr/>
      <dgm:t>
        <a:bodyPr/>
        <a:lstStyle/>
        <a:p>
          <a:endParaRPr lang="zh-TW" altLang="en-US"/>
        </a:p>
      </dgm:t>
    </dgm:pt>
    <dgm:pt modelId="{82960E50-F336-44C5-AD35-53F0535351C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74DFC37B-9C28-408F-A42F-FFD8A9D37BA9}" type="parTrans" cxnId="{7637F133-B550-4772-B203-C42309977FF1}">
      <dgm:prSet/>
      <dgm:spPr/>
      <dgm:t>
        <a:bodyPr/>
        <a:lstStyle/>
        <a:p>
          <a:endParaRPr lang="zh-TW" altLang="en-US"/>
        </a:p>
      </dgm:t>
    </dgm:pt>
    <dgm:pt modelId="{58383865-2186-4581-B9F9-60065062CDF2}" type="sibTrans" cxnId="{7637F133-B550-4772-B203-C42309977FF1}">
      <dgm:prSet/>
      <dgm:spPr/>
      <dgm:t>
        <a:bodyPr/>
        <a:lstStyle/>
        <a:p>
          <a:endParaRPr lang="zh-TW" altLang="en-US"/>
        </a:p>
      </dgm:t>
    </dgm:pt>
    <dgm:pt modelId="{451E6397-C7EF-4659-A258-746D22EAA298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93FF3465-C7FB-4723-8AD2-A12D515DF650}" type="parTrans" cxnId="{315BAEA0-3AF9-4EB6-8ECE-60AD91FCB67D}">
      <dgm:prSet/>
      <dgm:spPr/>
      <dgm:t>
        <a:bodyPr/>
        <a:lstStyle/>
        <a:p>
          <a:endParaRPr lang="zh-TW" altLang="en-US"/>
        </a:p>
      </dgm:t>
    </dgm:pt>
    <dgm:pt modelId="{C542A3DB-A5CD-4BAB-9FE3-8E1B403B4B2B}" type="sibTrans" cxnId="{315BAEA0-3AF9-4EB6-8ECE-60AD91FCB67D}">
      <dgm:prSet/>
      <dgm:spPr/>
      <dgm:t>
        <a:bodyPr/>
        <a:lstStyle/>
        <a:p>
          <a:endParaRPr lang="zh-TW" altLang="en-US"/>
        </a:p>
      </dgm:t>
    </dgm:pt>
    <dgm:pt modelId="{A41956F6-5E11-491E-831A-DF2E1F36FD2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417FB0F1-8059-4CF8-8BCB-785ACBEF896D}" type="parTrans" cxnId="{58F71867-8C6A-4EE2-8DD9-1CB22D4534F0}">
      <dgm:prSet/>
      <dgm:spPr/>
      <dgm:t>
        <a:bodyPr/>
        <a:lstStyle/>
        <a:p>
          <a:endParaRPr lang="zh-TW" altLang="en-US"/>
        </a:p>
      </dgm:t>
    </dgm:pt>
    <dgm:pt modelId="{9E1C0C17-7A25-450F-99BD-F66925D5CE69}" type="sibTrans" cxnId="{58F71867-8C6A-4EE2-8DD9-1CB22D4534F0}">
      <dgm:prSet/>
      <dgm:spPr/>
      <dgm:t>
        <a:bodyPr/>
        <a:lstStyle/>
        <a:p>
          <a:endParaRPr lang="zh-TW" altLang="en-US"/>
        </a:p>
      </dgm:t>
    </dgm:pt>
    <dgm:pt modelId="{9A61D9ED-09EE-4F01-8F59-20FAC1230FA2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C0968735-6358-4380-938E-28025CB3EEAC}" type="parTrans" cxnId="{CDB8D05F-6976-40A0-9710-ADEA0522D07E}">
      <dgm:prSet/>
      <dgm:spPr/>
      <dgm:t>
        <a:bodyPr/>
        <a:lstStyle/>
        <a:p>
          <a:endParaRPr lang="zh-TW" altLang="en-US"/>
        </a:p>
      </dgm:t>
    </dgm:pt>
    <dgm:pt modelId="{F1216F0E-293A-4899-8CDC-DA556CB18A29}" type="sibTrans" cxnId="{CDB8D05F-6976-40A0-9710-ADEA0522D07E}">
      <dgm:prSet/>
      <dgm:spPr/>
      <dgm:t>
        <a:bodyPr/>
        <a:lstStyle/>
        <a:p>
          <a:endParaRPr lang="zh-TW" altLang="en-US"/>
        </a:p>
      </dgm:t>
    </dgm:pt>
    <dgm:pt modelId="{8D632F07-F52E-4349-8420-14F2B7E3B52B}" type="pres">
      <dgm:prSet presAssocID="{980C74CB-C42D-4FF5-A8C3-ADBFBBF5D4D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B301736-3E49-42BB-942A-361F1BF9C351}" type="pres">
      <dgm:prSet presAssocID="{980C74CB-C42D-4FF5-A8C3-ADBFBBF5D4D2}" presName="cycle" presStyleCnt="0"/>
      <dgm:spPr/>
    </dgm:pt>
    <dgm:pt modelId="{0E35315E-F16F-4D16-8328-F230B678BDBC}" type="pres">
      <dgm:prSet presAssocID="{980C74CB-C42D-4FF5-A8C3-ADBFBBF5D4D2}" presName="centerShape" presStyleCnt="0"/>
      <dgm:spPr/>
    </dgm:pt>
    <dgm:pt modelId="{45C4082E-C5F0-4574-9DB4-4D1F940547BE}" type="pres">
      <dgm:prSet presAssocID="{980C74CB-C42D-4FF5-A8C3-ADBFBBF5D4D2}" presName="connSite" presStyleLbl="node1" presStyleIdx="0" presStyleCnt="3"/>
      <dgm:spPr/>
    </dgm:pt>
    <dgm:pt modelId="{AF54679C-612E-4C2D-B2CA-225FD9109369}" type="pres">
      <dgm:prSet presAssocID="{980C74CB-C42D-4FF5-A8C3-ADBFBBF5D4D2}" presName="visible" presStyleLbl="node1" presStyleIdx="0" presStyleCnt="3" custLinFactNeighborX="-19876" custLinFactNeighborY="17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8ADF974-1BAA-48F9-98F1-85A0416CABA7}" type="pres">
      <dgm:prSet presAssocID="{DE22DF44-D252-4243-A1B0-DEE2C191CFE5}" presName="Name25" presStyleLbl="parChTrans1D1" presStyleIdx="0" presStyleCnt="2"/>
      <dgm:spPr/>
    </dgm:pt>
    <dgm:pt modelId="{3A2C8BFF-CF28-4E11-9C59-520BDE170F04}" type="pres">
      <dgm:prSet presAssocID="{9D5E1911-2B11-44C5-9E22-3B0E5FADF2D2}" presName="node" presStyleCnt="0"/>
      <dgm:spPr/>
    </dgm:pt>
    <dgm:pt modelId="{D8C7390C-924A-458F-AB2A-EDE1E012A660}" type="pres">
      <dgm:prSet presAssocID="{9D5E1911-2B11-44C5-9E22-3B0E5FADF2D2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6AD6A4EB-B1FA-423E-9B20-DC31C70FF561}" type="pres">
      <dgm:prSet presAssocID="{9D5E1911-2B11-44C5-9E22-3B0E5FADF2D2}" presName="childNode" presStyleLbl="revTx" presStyleIdx="0" presStyleCnt="2">
        <dgm:presLayoutVars>
          <dgm:bulletEnabled val="1"/>
        </dgm:presLayoutVars>
      </dgm:prSet>
      <dgm:spPr/>
    </dgm:pt>
    <dgm:pt modelId="{AEC340A6-0114-4C6A-86DC-4742E9082A1A}" type="pres">
      <dgm:prSet presAssocID="{93FF3465-C7FB-4723-8AD2-A12D515DF650}" presName="Name25" presStyleLbl="parChTrans1D1" presStyleIdx="1" presStyleCnt="2"/>
      <dgm:spPr/>
    </dgm:pt>
    <dgm:pt modelId="{C809800A-BA3D-4D80-AD3B-82B5316C96E1}" type="pres">
      <dgm:prSet presAssocID="{451E6397-C7EF-4659-A258-746D22EAA298}" presName="node" presStyleCnt="0"/>
      <dgm:spPr/>
    </dgm:pt>
    <dgm:pt modelId="{86346F47-6C7F-45C4-910C-9F8F4C8E7969}" type="pres">
      <dgm:prSet presAssocID="{451E6397-C7EF-4659-A258-746D22EAA298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C8AA4B99-EFE8-41D7-9EA9-6AA0B9CDB931}" type="pres">
      <dgm:prSet presAssocID="{451E6397-C7EF-4659-A258-746D22EAA298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7637F133-B550-4772-B203-C42309977FF1}" srcId="{9D5E1911-2B11-44C5-9E22-3B0E5FADF2D2}" destId="{82960E50-F336-44C5-AD35-53F0535351C0}" srcOrd="1" destOrd="0" parTransId="{74DFC37B-9C28-408F-A42F-FFD8A9D37BA9}" sibTransId="{58383865-2186-4581-B9F9-60065062CDF2}"/>
    <dgm:cxn modelId="{6DDE04BB-DDFD-4054-AE4A-9B8B7A8D9371}" type="presOf" srcId="{980C74CB-C42D-4FF5-A8C3-ADBFBBF5D4D2}" destId="{8D632F07-F52E-4349-8420-14F2B7E3B52B}" srcOrd="0" destOrd="0" presId="urn:microsoft.com/office/officeart/2005/8/layout/radial2"/>
    <dgm:cxn modelId="{44EED191-1BE1-4490-AD20-FA6E99E6D824}" type="presOf" srcId="{9D5E1911-2B11-44C5-9E22-3B0E5FADF2D2}" destId="{D8C7390C-924A-458F-AB2A-EDE1E012A660}" srcOrd="0" destOrd="0" presId="urn:microsoft.com/office/officeart/2005/8/layout/radial2"/>
    <dgm:cxn modelId="{A48AEC82-B11D-40F7-A0E3-756AB4F1305B}" type="presOf" srcId="{9A61D9ED-09EE-4F01-8F59-20FAC1230FA2}" destId="{C8AA4B99-EFE8-41D7-9EA9-6AA0B9CDB931}" srcOrd="0" destOrd="1" presId="urn:microsoft.com/office/officeart/2005/8/layout/radial2"/>
    <dgm:cxn modelId="{0DB300EA-EE5C-4573-AE6E-C5ED00873B21}" type="presOf" srcId="{A41956F6-5E11-491E-831A-DF2E1F36FD22}" destId="{C8AA4B99-EFE8-41D7-9EA9-6AA0B9CDB931}" srcOrd="0" destOrd="0" presId="urn:microsoft.com/office/officeart/2005/8/layout/radial2"/>
    <dgm:cxn modelId="{F64D2E22-D045-4725-812E-5AF271FA19A3}" type="presOf" srcId="{451E6397-C7EF-4659-A258-746D22EAA298}" destId="{86346F47-6C7F-45C4-910C-9F8F4C8E7969}" srcOrd="0" destOrd="0" presId="urn:microsoft.com/office/officeart/2005/8/layout/radial2"/>
    <dgm:cxn modelId="{8E592FE8-9766-4BA5-AABF-C89D558DFDB0}" type="presOf" srcId="{82960E50-F336-44C5-AD35-53F0535351C0}" destId="{6AD6A4EB-B1FA-423E-9B20-DC31C70FF561}" srcOrd="0" destOrd="1" presId="urn:microsoft.com/office/officeart/2005/8/layout/radial2"/>
    <dgm:cxn modelId="{762D475A-9D0E-48B3-AC95-B6A6FB0D3582}" type="presOf" srcId="{93FF3465-C7FB-4723-8AD2-A12D515DF650}" destId="{AEC340A6-0114-4C6A-86DC-4742E9082A1A}" srcOrd="0" destOrd="0" presId="urn:microsoft.com/office/officeart/2005/8/layout/radial2"/>
    <dgm:cxn modelId="{C2B25A2A-6AD7-41F7-B304-D361AAD1EDC8}" srcId="{9D5E1911-2B11-44C5-9E22-3B0E5FADF2D2}" destId="{B4BCDEFC-1320-4D8E-9EAF-E1DF896C3CAB}" srcOrd="0" destOrd="0" parTransId="{59F5C8A9-DE12-4278-A978-E9E2C49DC10B}" sibTransId="{DD0492AC-EBB7-441B-A696-86D59B60E3A7}"/>
    <dgm:cxn modelId="{315BAEA0-3AF9-4EB6-8ECE-60AD91FCB67D}" srcId="{980C74CB-C42D-4FF5-A8C3-ADBFBBF5D4D2}" destId="{451E6397-C7EF-4659-A258-746D22EAA298}" srcOrd="1" destOrd="0" parTransId="{93FF3465-C7FB-4723-8AD2-A12D515DF650}" sibTransId="{C542A3DB-A5CD-4BAB-9FE3-8E1B403B4B2B}"/>
    <dgm:cxn modelId="{58F71867-8C6A-4EE2-8DD9-1CB22D4534F0}" srcId="{451E6397-C7EF-4659-A258-746D22EAA298}" destId="{A41956F6-5E11-491E-831A-DF2E1F36FD22}" srcOrd="0" destOrd="0" parTransId="{417FB0F1-8059-4CF8-8BCB-785ACBEF896D}" sibTransId="{9E1C0C17-7A25-450F-99BD-F66925D5CE69}"/>
    <dgm:cxn modelId="{C1A1AB57-AF33-4317-9627-E1CFFBFE4242}" type="presOf" srcId="{B4BCDEFC-1320-4D8E-9EAF-E1DF896C3CAB}" destId="{6AD6A4EB-B1FA-423E-9B20-DC31C70FF561}" srcOrd="0" destOrd="0" presId="urn:microsoft.com/office/officeart/2005/8/layout/radial2"/>
    <dgm:cxn modelId="{17FBFC24-D991-4004-BA95-3FDAF16B8AFA}" type="presOf" srcId="{DE22DF44-D252-4243-A1B0-DEE2C191CFE5}" destId="{78ADF974-1BAA-48F9-98F1-85A0416CABA7}" srcOrd="0" destOrd="0" presId="urn:microsoft.com/office/officeart/2005/8/layout/radial2"/>
    <dgm:cxn modelId="{CDB8D05F-6976-40A0-9710-ADEA0522D07E}" srcId="{451E6397-C7EF-4659-A258-746D22EAA298}" destId="{9A61D9ED-09EE-4F01-8F59-20FAC1230FA2}" srcOrd="1" destOrd="0" parTransId="{C0968735-6358-4380-938E-28025CB3EEAC}" sibTransId="{F1216F0E-293A-4899-8CDC-DA556CB18A29}"/>
    <dgm:cxn modelId="{0668D4E5-127D-49C4-8867-5C8DC126A77A}" srcId="{980C74CB-C42D-4FF5-A8C3-ADBFBBF5D4D2}" destId="{9D5E1911-2B11-44C5-9E22-3B0E5FADF2D2}" srcOrd="0" destOrd="0" parTransId="{DE22DF44-D252-4243-A1B0-DEE2C191CFE5}" sibTransId="{5F3E3534-41F5-433D-ACF0-21E06DACDDB0}"/>
    <dgm:cxn modelId="{15A9D040-BAC3-4D22-93B9-426F53FAEBCD}" type="presParOf" srcId="{8D632F07-F52E-4349-8420-14F2B7E3B52B}" destId="{8B301736-3E49-42BB-942A-361F1BF9C351}" srcOrd="0" destOrd="0" presId="urn:microsoft.com/office/officeart/2005/8/layout/radial2"/>
    <dgm:cxn modelId="{BAAE34A9-4237-4AAC-A85B-5A19DB1D9569}" type="presParOf" srcId="{8B301736-3E49-42BB-942A-361F1BF9C351}" destId="{0E35315E-F16F-4D16-8328-F230B678BDBC}" srcOrd="0" destOrd="0" presId="urn:microsoft.com/office/officeart/2005/8/layout/radial2"/>
    <dgm:cxn modelId="{8844EFAE-E220-40AA-80C8-3082A3364ABB}" type="presParOf" srcId="{0E35315E-F16F-4D16-8328-F230B678BDBC}" destId="{45C4082E-C5F0-4574-9DB4-4D1F940547BE}" srcOrd="0" destOrd="0" presId="urn:microsoft.com/office/officeart/2005/8/layout/radial2"/>
    <dgm:cxn modelId="{9D2527CD-9182-4D4D-8C41-3F5AD4F2E6ED}" type="presParOf" srcId="{0E35315E-F16F-4D16-8328-F230B678BDBC}" destId="{AF54679C-612E-4C2D-B2CA-225FD9109369}" srcOrd="1" destOrd="0" presId="urn:microsoft.com/office/officeart/2005/8/layout/radial2"/>
    <dgm:cxn modelId="{F02AD940-D873-4D09-85B7-7F48AA6C7DA2}" type="presParOf" srcId="{8B301736-3E49-42BB-942A-361F1BF9C351}" destId="{78ADF974-1BAA-48F9-98F1-85A0416CABA7}" srcOrd="1" destOrd="0" presId="urn:microsoft.com/office/officeart/2005/8/layout/radial2"/>
    <dgm:cxn modelId="{216587DF-411C-4683-B524-591789F6B818}" type="presParOf" srcId="{8B301736-3E49-42BB-942A-361F1BF9C351}" destId="{3A2C8BFF-CF28-4E11-9C59-520BDE170F04}" srcOrd="2" destOrd="0" presId="urn:microsoft.com/office/officeart/2005/8/layout/radial2"/>
    <dgm:cxn modelId="{FE942FF7-12CD-4EEA-AA4D-1E5CC98017D1}" type="presParOf" srcId="{3A2C8BFF-CF28-4E11-9C59-520BDE170F04}" destId="{D8C7390C-924A-458F-AB2A-EDE1E012A660}" srcOrd="0" destOrd="0" presId="urn:microsoft.com/office/officeart/2005/8/layout/radial2"/>
    <dgm:cxn modelId="{FED3B7BB-73C7-400A-99DB-B9BAEC76B0E6}" type="presParOf" srcId="{3A2C8BFF-CF28-4E11-9C59-520BDE170F04}" destId="{6AD6A4EB-B1FA-423E-9B20-DC31C70FF561}" srcOrd="1" destOrd="0" presId="urn:microsoft.com/office/officeart/2005/8/layout/radial2"/>
    <dgm:cxn modelId="{0CF9120B-4B30-40F0-B672-E1B715DFC028}" type="presParOf" srcId="{8B301736-3E49-42BB-942A-361F1BF9C351}" destId="{AEC340A6-0114-4C6A-86DC-4742E9082A1A}" srcOrd="3" destOrd="0" presId="urn:microsoft.com/office/officeart/2005/8/layout/radial2"/>
    <dgm:cxn modelId="{CA45C143-9864-4DC8-B929-8B69F3C03F54}" type="presParOf" srcId="{8B301736-3E49-42BB-942A-361F1BF9C351}" destId="{C809800A-BA3D-4D80-AD3B-82B5316C96E1}" srcOrd="4" destOrd="0" presId="urn:microsoft.com/office/officeart/2005/8/layout/radial2"/>
    <dgm:cxn modelId="{EDA9B8B6-41A9-48DB-8817-1228C935F707}" type="presParOf" srcId="{C809800A-BA3D-4D80-AD3B-82B5316C96E1}" destId="{86346F47-6C7F-45C4-910C-9F8F4C8E7969}" srcOrd="0" destOrd="0" presId="urn:microsoft.com/office/officeart/2005/8/layout/radial2"/>
    <dgm:cxn modelId="{18AD7B67-EDB9-4D08-9D56-8CCF755964B9}" type="presParOf" srcId="{C809800A-BA3D-4D80-AD3B-82B5316C96E1}" destId="{C8AA4B99-EFE8-41D7-9EA9-6AA0B9CDB93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549D48-49EC-4C7D-AA11-5091AE2C4D6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27BE8CBD-DDED-420D-82B3-FAD03665D851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4EDD88-6266-4289-9D52-6C2290CBF20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6DD119B5-C053-4667-927A-548061CDB52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06D396-3B6C-4989-B62C-26F552EECA0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913D059E-98D1-4110-AD68-52C493AC169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29CBA5-E740-47AC-96E1-24058A6FE18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F6637689-26EA-4BBA-AAB3-EB217F0254F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D2BE07-ED4C-4455-AD6C-D421C9B9D558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1EAA8B-634A-41D7-8231-9AD3BBFD3656}">
      <dsp:nvSpPr>
        <dsp:cNvPr id="0" name=""/>
        <dsp:cNvSpPr/>
      </dsp:nvSpPr>
      <dsp:spPr>
        <a:xfrm>
          <a:off x="3" y="748682"/>
          <a:ext cx="2889010" cy="244784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F15324-067A-4740-B8E9-7BFC94E5487D}">
      <dsp:nvSpPr>
        <dsp:cNvPr id="0" name=""/>
        <dsp:cNvSpPr/>
      </dsp:nvSpPr>
      <dsp:spPr>
        <a:xfrm>
          <a:off x="802438" y="3196954"/>
          <a:ext cx="1369926" cy="1425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室外至少</a:t>
          </a:r>
          <a:r>
            <a:rPr lang="en-US" sz="2500" kern="1200" dirty="0" smtClean="0"/>
            <a:t>1</a:t>
          </a:r>
          <a:r>
            <a:rPr lang="zh-TW" sz="2500" kern="1200" dirty="0" smtClean="0"/>
            <a:t>公尺</a:t>
          </a:r>
          <a:endParaRPr lang="zh-TW" sz="2500" kern="1200" dirty="0"/>
        </a:p>
      </dsp:txBody>
      <dsp:txXfrm>
        <a:off x="842562" y="3237078"/>
        <a:ext cx="1289678" cy="1345574"/>
      </dsp:txXfrm>
    </dsp:sp>
    <dsp:sp modelId="{688D9AAF-48CE-4B9A-8413-7A0551EBB3DC}">
      <dsp:nvSpPr>
        <dsp:cNvPr id="0" name=""/>
        <dsp:cNvSpPr/>
      </dsp:nvSpPr>
      <dsp:spPr>
        <a:xfrm>
          <a:off x="0" y="316634"/>
          <a:ext cx="2889010" cy="42150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大約</a:t>
          </a:r>
          <a:r>
            <a:rPr lang="en-US" sz="1800" kern="1200" dirty="0" smtClean="0"/>
            <a:t>3</a:t>
          </a:r>
          <a:r>
            <a:rPr lang="zh-TW" sz="1800" kern="1200" dirty="0" smtClean="0"/>
            <a:t>個步伐</a:t>
          </a:r>
          <a:endParaRPr lang="zh-TW" sz="1800" kern="1200" dirty="0"/>
        </a:p>
      </dsp:txBody>
      <dsp:txXfrm>
        <a:off x="0" y="316634"/>
        <a:ext cx="2889010" cy="421508"/>
      </dsp:txXfrm>
    </dsp:sp>
    <dsp:sp modelId="{08153FF3-2F2D-47AA-9B3B-49313D5BDB66}">
      <dsp:nvSpPr>
        <dsp:cNvPr id="0" name=""/>
        <dsp:cNvSpPr/>
      </dsp:nvSpPr>
      <dsp:spPr>
        <a:xfrm>
          <a:off x="4402837" y="748682"/>
          <a:ext cx="2889010" cy="2447840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73861-C5F4-41FE-9D51-D97E7CF94AE8}">
      <dsp:nvSpPr>
        <dsp:cNvPr id="0" name=""/>
        <dsp:cNvSpPr/>
      </dsp:nvSpPr>
      <dsp:spPr>
        <a:xfrm>
          <a:off x="5266931" y="3196954"/>
          <a:ext cx="1369926" cy="1425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5307055" y="3237078"/>
        <a:ext cx="1289678" cy="1345574"/>
      </dsp:txXfrm>
    </dsp:sp>
    <dsp:sp modelId="{35EA43D6-9008-4812-AA34-2260C3453613}">
      <dsp:nvSpPr>
        <dsp:cNvPr id="0" name=""/>
        <dsp:cNvSpPr/>
      </dsp:nvSpPr>
      <dsp:spPr>
        <a:xfrm>
          <a:off x="4402837" y="316634"/>
          <a:ext cx="2889010" cy="4215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402837" y="316634"/>
        <a:ext cx="2889010" cy="4215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C340A6-0114-4C6A-86DC-4742E9082A1A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ADF974-1BAA-48F9-98F1-85A0416CABA7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54679C-612E-4C2D-B2CA-225FD9109369}">
      <dsp:nvSpPr>
        <dsp:cNvPr id="0" name=""/>
        <dsp:cNvSpPr/>
      </dsp:nvSpPr>
      <dsp:spPr>
        <a:xfrm>
          <a:off x="0" y="8926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C7390C-924A-458F-AB2A-EDE1E012A660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6AD6A4EB-B1FA-423E-9B20-DC31C70FF561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86346F47-6C7F-45C4-910C-9F8F4C8E7969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C8AA4B99-EFE8-41D7-9EA9-6AA0B9CDB931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FF000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7030A0"/>
            </a:gs>
            <a:gs pos="66000">
              <a:srgbClr val="726E65"/>
            </a:gs>
            <a:gs pos="47000">
              <a:schemeClr val="accent6">
                <a:lumMod val="75000"/>
              </a:schemeClr>
            </a:gs>
            <a:gs pos="59000">
              <a:srgbClr val="0070C0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147032"/>
            <a:ext cx="7488833" cy="4608512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-43457336" y="-10756576"/>
            <a:ext cx="8208912" cy="27795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-34816376" y="-20693680"/>
            <a:ext cx="15193688" cy="9433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-35465512" y="-10756576"/>
            <a:ext cx="15769752" cy="27795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-19622688" y="-7948264"/>
            <a:ext cx="16345816" cy="6120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-19622688" y="6945188"/>
            <a:ext cx="16889833" cy="7501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-41369104" y="17038512"/>
            <a:ext cx="7812868" cy="15049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-28634582" y="17038512"/>
            <a:ext cx="7884876" cy="14545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手繪多邊形 11"/>
          <p:cNvSpPr/>
          <p:nvPr/>
        </p:nvSpPr>
        <p:spPr>
          <a:xfrm>
            <a:off x="-3352800" y="-9245600"/>
            <a:ext cx="42265600" cy="14935200"/>
          </a:xfrm>
          <a:custGeom>
            <a:avLst/>
            <a:gdLst>
              <a:gd name="connsiteX0" fmla="*/ 0 w 42265600"/>
              <a:gd name="connsiteY0" fmla="*/ 4673600 h 14935200"/>
              <a:gd name="connsiteX1" fmla="*/ 1016000 w 42265600"/>
              <a:gd name="connsiteY1" fmla="*/ 3860800 h 14935200"/>
              <a:gd name="connsiteX2" fmla="*/ 1727200 w 42265600"/>
              <a:gd name="connsiteY2" fmla="*/ 3352800 h 14935200"/>
              <a:gd name="connsiteX3" fmla="*/ 2540000 w 42265600"/>
              <a:gd name="connsiteY3" fmla="*/ 2946400 h 14935200"/>
              <a:gd name="connsiteX4" fmla="*/ 2844800 w 42265600"/>
              <a:gd name="connsiteY4" fmla="*/ 2844800 h 14935200"/>
              <a:gd name="connsiteX5" fmla="*/ 3149600 w 42265600"/>
              <a:gd name="connsiteY5" fmla="*/ 2641600 h 14935200"/>
              <a:gd name="connsiteX6" fmla="*/ 3657600 w 42265600"/>
              <a:gd name="connsiteY6" fmla="*/ 2540000 h 14935200"/>
              <a:gd name="connsiteX7" fmla="*/ 4673600 w 42265600"/>
              <a:gd name="connsiteY7" fmla="*/ 2133600 h 14935200"/>
              <a:gd name="connsiteX8" fmla="*/ 5994400 w 42265600"/>
              <a:gd name="connsiteY8" fmla="*/ 1625600 h 14935200"/>
              <a:gd name="connsiteX9" fmla="*/ 7416800 w 42265600"/>
              <a:gd name="connsiteY9" fmla="*/ 1422400 h 14935200"/>
              <a:gd name="connsiteX10" fmla="*/ 8839200 w 42265600"/>
              <a:gd name="connsiteY10" fmla="*/ 1016000 h 14935200"/>
              <a:gd name="connsiteX11" fmla="*/ 9550400 w 42265600"/>
              <a:gd name="connsiteY11" fmla="*/ 812800 h 14935200"/>
              <a:gd name="connsiteX12" fmla="*/ 10363200 w 42265600"/>
              <a:gd name="connsiteY12" fmla="*/ 711200 h 14935200"/>
              <a:gd name="connsiteX13" fmla="*/ 11379200 w 42265600"/>
              <a:gd name="connsiteY13" fmla="*/ 406400 h 14935200"/>
              <a:gd name="connsiteX14" fmla="*/ 11887200 w 42265600"/>
              <a:gd name="connsiteY14" fmla="*/ 304800 h 14935200"/>
              <a:gd name="connsiteX15" fmla="*/ 12496800 w 42265600"/>
              <a:gd name="connsiteY15" fmla="*/ 203200 h 14935200"/>
              <a:gd name="connsiteX16" fmla="*/ 12801600 w 42265600"/>
              <a:gd name="connsiteY16" fmla="*/ 101600 h 14935200"/>
              <a:gd name="connsiteX17" fmla="*/ 13716000 w 42265600"/>
              <a:gd name="connsiteY17" fmla="*/ 0 h 14935200"/>
              <a:gd name="connsiteX18" fmla="*/ 17780000 w 42265600"/>
              <a:gd name="connsiteY18" fmla="*/ 101600 h 14935200"/>
              <a:gd name="connsiteX19" fmla="*/ 19405600 w 42265600"/>
              <a:gd name="connsiteY19" fmla="*/ 406400 h 14935200"/>
              <a:gd name="connsiteX20" fmla="*/ 20116800 w 42265600"/>
              <a:gd name="connsiteY20" fmla="*/ 508000 h 14935200"/>
              <a:gd name="connsiteX21" fmla="*/ 20726400 w 42265600"/>
              <a:gd name="connsiteY21" fmla="*/ 609600 h 14935200"/>
              <a:gd name="connsiteX22" fmla="*/ 21437600 w 42265600"/>
              <a:gd name="connsiteY22" fmla="*/ 711200 h 14935200"/>
              <a:gd name="connsiteX23" fmla="*/ 22352000 w 42265600"/>
              <a:gd name="connsiteY23" fmla="*/ 914400 h 14935200"/>
              <a:gd name="connsiteX24" fmla="*/ 22758400 w 42265600"/>
              <a:gd name="connsiteY24" fmla="*/ 1016000 h 14935200"/>
              <a:gd name="connsiteX25" fmla="*/ 23774400 w 42265600"/>
              <a:gd name="connsiteY25" fmla="*/ 1219200 h 14935200"/>
              <a:gd name="connsiteX26" fmla="*/ 24892000 w 42265600"/>
              <a:gd name="connsiteY26" fmla="*/ 1524000 h 14935200"/>
              <a:gd name="connsiteX27" fmla="*/ 25196800 w 42265600"/>
              <a:gd name="connsiteY27" fmla="*/ 1727200 h 14935200"/>
              <a:gd name="connsiteX28" fmla="*/ 25908000 w 42265600"/>
              <a:gd name="connsiteY28" fmla="*/ 2438400 h 14935200"/>
              <a:gd name="connsiteX29" fmla="*/ 26212800 w 42265600"/>
              <a:gd name="connsiteY29" fmla="*/ 2743200 h 14935200"/>
              <a:gd name="connsiteX30" fmla="*/ 26619200 w 42265600"/>
              <a:gd name="connsiteY30" fmla="*/ 3149600 h 14935200"/>
              <a:gd name="connsiteX31" fmla="*/ 27025600 w 42265600"/>
              <a:gd name="connsiteY31" fmla="*/ 3556000 h 14935200"/>
              <a:gd name="connsiteX32" fmla="*/ 28346400 w 42265600"/>
              <a:gd name="connsiteY32" fmla="*/ 5080000 h 14935200"/>
              <a:gd name="connsiteX33" fmla="*/ 28752800 w 42265600"/>
              <a:gd name="connsiteY33" fmla="*/ 5384800 h 14935200"/>
              <a:gd name="connsiteX34" fmla="*/ 29565600 w 42265600"/>
              <a:gd name="connsiteY34" fmla="*/ 6197600 h 14935200"/>
              <a:gd name="connsiteX35" fmla="*/ 30175200 w 42265600"/>
              <a:gd name="connsiteY35" fmla="*/ 6705600 h 14935200"/>
              <a:gd name="connsiteX36" fmla="*/ 30784800 w 42265600"/>
              <a:gd name="connsiteY36" fmla="*/ 7315200 h 14935200"/>
              <a:gd name="connsiteX37" fmla="*/ 31089600 w 42265600"/>
              <a:gd name="connsiteY37" fmla="*/ 7620000 h 14935200"/>
              <a:gd name="connsiteX38" fmla="*/ 31394400 w 42265600"/>
              <a:gd name="connsiteY38" fmla="*/ 8331200 h 14935200"/>
              <a:gd name="connsiteX39" fmla="*/ 31597600 w 42265600"/>
              <a:gd name="connsiteY39" fmla="*/ 8737600 h 14935200"/>
              <a:gd name="connsiteX40" fmla="*/ 31699200 w 42265600"/>
              <a:gd name="connsiteY40" fmla="*/ 9144000 h 14935200"/>
              <a:gd name="connsiteX41" fmla="*/ 31902400 w 42265600"/>
              <a:gd name="connsiteY41" fmla="*/ 9550400 h 14935200"/>
              <a:gd name="connsiteX42" fmla="*/ 32308800 w 42265600"/>
              <a:gd name="connsiteY42" fmla="*/ 10464800 h 14935200"/>
              <a:gd name="connsiteX43" fmla="*/ 32918400 w 42265600"/>
              <a:gd name="connsiteY43" fmla="*/ 11379200 h 14935200"/>
              <a:gd name="connsiteX44" fmla="*/ 33020000 w 42265600"/>
              <a:gd name="connsiteY44" fmla="*/ 11684000 h 14935200"/>
              <a:gd name="connsiteX45" fmla="*/ 33528000 w 42265600"/>
              <a:gd name="connsiteY45" fmla="*/ 11988800 h 14935200"/>
              <a:gd name="connsiteX46" fmla="*/ 34036000 w 42265600"/>
              <a:gd name="connsiteY46" fmla="*/ 12395200 h 14935200"/>
              <a:gd name="connsiteX47" fmla="*/ 34340800 w 42265600"/>
              <a:gd name="connsiteY47" fmla="*/ 12801600 h 14935200"/>
              <a:gd name="connsiteX48" fmla="*/ 34848800 w 42265600"/>
              <a:gd name="connsiteY48" fmla="*/ 13106400 h 14935200"/>
              <a:gd name="connsiteX49" fmla="*/ 35255200 w 42265600"/>
              <a:gd name="connsiteY49" fmla="*/ 13411200 h 14935200"/>
              <a:gd name="connsiteX50" fmla="*/ 35864800 w 42265600"/>
              <a:gd name="connsiteY50" fmla="*/ 13919200 h 14935200"/>
              <a:gd name="connsiteX51" fmla="*/ 36169600 w 42265600"/>
              <a:gd name="connsiteY51" fmla="*/ 14020800 h 14935200"/>
              <a:gd name="connsiteX52" fmla="*/ 37185600 w 42265600"/>
              <a:gd name="connsiteY52" fmla="*/ 14427200 h 14935200"/>
              <a:gd name="connsiteX53" fmla="*/ 37998400 w 42265600"/>
              <a:gd name="connsiteY53" fmla="*/ 14630400 h 14935200"/>
              <a:gd name="connsiteX54" fmla="*/ 38506400 w 42265600"/>
              <a:gd name="connsiteY54" fmla="*/ 14732000 h 14935200"/>
              <a:gd name="connsiteX55" fmla="*/ 39116000 w 42265600"/>
              <a:gd name="connsiteY55" fmla="*/ 14833600 h 14935200"/>
              <a:gd name="connsiteX56" fmla="*/ 39522400 w 42265600"/>
              <a:gd name="connsiteY56" fmla="*/ 14935200 h 14935200"/>
              <a:gd name="connsiteX57" fmla="*/ 40538400 w 42265600"/>
              <a:gd name="connsiteY57" fmla="*/ 14833600 h 14935200"/>
              <a:gd name="connsiteX58" fmla="*/ 41249600 w 42265600"/>
              <a:gd name="connsiteY58" fmla="*/ 14630400 h 14935200"/>
              <a:gd name="connsiteX59" fmla="*/ 41757600 w 42265600"/>
              <a:gd name="connsiteY59" fmla="*/ 14020800 h 14935200"/>
              <a:gd name="connsiteX60" fmla="*/ 42265600 w 42265600"/>
              <a:gd name="connsiteY60" fmla="*/ 13614400 h 1493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42265600" h="14935200">
                <a:moveTo>
                  <a:pt x="0" y="4673600"/>
                </a:moveTo>
                <a:cubicBezTo>
                  <a:pt x="1285143" y="3572049"/>
                  <a:pt x="263206" y="4398510"/>
                  <a:pt x="1016000" y="3860800"/>
                </a:cubicBezTo>
                <a:cubicBezTo>
                  <a:pt x="1182980" y="3741528"/>
                  <a:pt x="1524597" y="3463311"/>
                  <a:pt x="1727200" y="3352800"/>
                </a:cubicBezTo>
                <a:cubicBezTo>
                  <a:pt x="1993126" y="3207750"/>
                  <a:pt x="2252632" y="3042189"/>
                  <a:pt x="2540000" y="2946400"/>
                </a:cubicBezTo>
                <a:cubicBezTo>
                  <a:pt x="2641600" y="2912533"/>
                  <a:pt x="2749011" y="2892695"/>
                  <a:pt x="2844800" y="2844800"/>
                </a:cubicBezTo>
                <a:cubicBezTo>
                  <a:pt x="2954017" y="2790192"/>
                  <a:pt x="3035267" y="2684475"/>
                  <a:pt x="3149600" y="2641600"/>
                </a:cubicBezTo>
                <a:cubicBezTo>
                  <a:pt x="3311292" y="2580966"/>
                  <a:pt x="3493775" y="2594608"/>
                  <a:pt x="3657600" y="2540000"/>
                </a:cubicBezTo>
                <a:cubicBezTo>
                  <a:pt x="4003637" y="2424654"/>
                  <a:pt x="4336319" y="2272480"/>
                  <a:pt x="4673600" y="2133600"/>
                </a:cubicBezTo>
                <a:cubicBezTo>
                  <a:pt x="5006045" y="1996711"/>
                  <a:pt x="5618148" y="1700850"/>
                  <a:pt x="5994400" y="1625600"/>
                </a:cubicBezTo>
                <a:cubicBezTo>
                  <a:pt x="6464046" y="1531671"/>
                  <a:pt x="7416800" y="1422400"/>
                  <a:pt x="7416800" y="1422400"/>
                </a:cubicBezTo>
                <a:cubicBezTo>
                  <a:pt x="8487031" y="1065656"/>
                  <a:pt x="7563455" y="1356199"/>
                  <a:pt x="8839200" y="1016000"/>
                </a:cubicBezTo>
                <a:cubicBezTo>
                  <a:pt x="9077428" y="952472"/>
                  <a:pt x="9308635" y="861153"/>
                  <a:pt x="9550400" y="812800"/>
                </a:cubicBezTo>
                <a:cubicBezTo>
                  <a:pt x="9818140" y="759252"/>
                  <a:pt x="10092267" y="745067"/>
                  <a:pt x="10363200" y="711200"/>
                </a:cubicBezTo>
                <a:cubicBezTo>
                  <a:pt x="10869737" y="542354"/>
                  <a:pt x="10918553" y="508766"/>
                  <a:pt x="11379200" y="406400"/>
                </a:cubicBezTo>
                <a:cubicBezTo>
                  <a:pt x="11547775" y="368939"/>
                  <a:pt x="11717299" y="335691"/>
                  <a:pt x="11887200" y="304800"/>
                </a:cubicBezTo>
                <a:cubicBezTo>
                  <a:pt x="12089880" y="267949"/>
                  <a:pt x="12295703" y="247888"/>
                  <a:pt x="12496800" y="203200"/>
                </a:cubicBezTo>
                <a:cubicBezTo>
                  <a:pt x="12601346" y="179968"/>
                  <a:pt x="12695961" y="119206"/>
                  <a:pt x="12801600" y="101600"/>
                </a:cubicBezTo>
                <a:cubicBezTo>
                  <a:pt x="13104103" y="51183"/>
                  <a:pt x="13411200" y="33867"/>
                  <a:pt x="13716000" y="0"/>
                </a:cubicBezTo>
                <a:lnTo>
                  <a:pt x="17780000" y="101600"/>
                </a:lnTo>
                <a:cubicBezTo>
                  <a:pt x="18305197" y="123949"/>
                  <a:pt x="18902961" y="312155"/>
                  <a:pt x="19405600" y="406400"/>
                </a:cubicBezTo>
                <a:cubicBezTo>
                  <a:pt x="19640972" y="450532"/>
                  <a:pt x="19880111" y="471586"/>
                  <a:pt x="20116800" y="508000"/>
                </a:cubicBezTo>
                <a:cubicBezTo>
                  <a:pt x="20320407" y="539324"/>
                  <a:pt x="20522793" y="578276"/>
                  <a:pt x="20726400" y="609600"/>
                </a:cubicBezTo>
                <a:cubicBezTo>
                  <a:pt x="20963089" y="646014"/>
                  <a:pt x="21202228" y="667068"/>
                  <a:pt x="21437600" y="711200"/>
                </a:cubicBezTo>
                <a:cubicBezTo>
                  <a:pt x="21744487" y="768741"/>
                  <a:pt x="22047761" y="844191"/>
                  <a:pt x="22352000" y="914400"/>
                </a:cubicBezTo>
                <a:cubicBezTo>
                  <a:pt x="22488060" y="945798"/>
                  <a:pt x="22621476" y="988615"/>
                  <a:pt x="22758400" y="1016000"/>
                </a:cubicBezTo>
                <a:cubicBezTo>
                  <a:pt x="23307650" y="1125850"/>
                  <a:pt x="23302417" y="1077605"/>
                  <a:pt x="23774400" y="1219200"/>
                </a:cubicBezTo>
                <a:cubicBezTo>
                  <a:pt x="24805633" y="1528570"/>
                  <a:pt x="23966116" y="1338823"/>
                  <a:pt x="24892000" y="1524000"/>
                </a:cubicBezTo>
                <a:cubicBezTo>
                  <a:pt x="24993600" y="1591733"/>
                  <a:pt x="25106038" y="1645514"/>
                  <a:pt x="25196800" y="1727200"/>
                </a:cubicBezTo>
                <a:cubicBezTo>
                  <a:pt x="25445999" y="1951479"/>
                  <a:pt x="25670933" y="2201333"/>
                  <a:pt x="25908000" y="2438400"/>
                </a:cubicBezTo>
                <a:lnTo>
                  <a:pt x="26212800" y="2743200"/>
                </a:lnTo>
                <a:lnTo>
                  <a:pt x="26619200" y="3149600"/>
                </a:lnTo>
                <a:cubicBezTo>
                  <a:pt x="26754667" y="3285067"/>
                  <a:pt x="26905922" y="3406402"/>
                  <a:pt x="27025600" y="3556000"/>
                </a:cubicBezTo>
                <a:cubicBezTo>
                  <a:pt x="27534016" y="4191520"/>
                  <a:pt x="27782394" y="4578661"/>
                  <a:pt x="28346400" y="5080000"/>
                </a:cubicBezTo>
                <a:cubicBezTo>
                  <a:pt x="28472961" y="5192499"/>
                  <a:pt x="28627975" y="5270377"/>
                  <a:pt x="28752800" y="5384800"/>
                </a:cubicBezTo>
                <a:cubicBezTo>
                  <a:pt x="29035246" y="5643709"/>
                  <a:pt x="29271250" y="5952308"/>
                  <a:pt x="29565600" y="6197600"/>
                </a:cubicBezTo>
                <a:cubicBezTo>
                  <a:pt x="29768800" y="6366933"/>
                  <a:pt x="29980217" y="6526866"/>
                  <a:pt x="30175200" y="6705600"/>
                </a:cubicBezTo>
                <a:cubicBezTo>
                  <a:pt x="30387035" y="6899782"/>
                  <a:pt x="30581600" y="7112000"/>
                  <a:pt x="30784800" y="7315200"/>
                </a:cubicBezTo>
                <a:cubicBezTo>
                  <a:pt x="30886400" y="7416800"/>
                  <a:pt x="31025343" y="7491485"/>
                  <a:pt x="31089600" y="7620000"/>
                </a:cubicBezTo>
                <a:cubicBezTo>
                  <a:pt x="31763530" y="8967859"/>
                  <a:pt x="30945916" y="7284737"/>
                  <a:pt x="31394400" y="8331200"/>
                </a:cubicBezTo>
                <a:cubicBezTo>
                  <a:pt x="31454062" y="8470410"/>
                  <a:pt x="31544420" y="8595787"/>
                  <a:pt x="31597600" y="8737600"/>
                </a:cubicBezTo>
                <a:cubicBezTo>
                  <a:pt x="31646629" y="8868345"/>
                  <a:pt x="31650171" y="9013255"/>
                  <a:pt x="31699200" y="9144000"/>
                </a:cubicBezTo>
                <a:cubicBezTo>
                  <a:pt x="31752380" y="9285813"/>
                  <a:pt x="31846151" y="9409776"/>
                  <a:pt x="31902400" y="9550400"/>
                </a:cubicBezTo>
                <a:cubicBezTo>
                  <a:pt x="32265121" y="10457202"/>
                  <a:pt x="31917860" y="9878390"/>
                  <a:pt x="32308800" y="10464800"/>
                </a:cubicBezTo>
                <a:cubicBezTo>
                  <a:pt x="32512704" y="11280416"/>
                  <a:pt x="32235820" y="10469094"/>
                  <a:pt x="32918400" y="11379200"/>
                </a:cubicBezTo>
                <a:cubicBezTo>
                  <a:pt x="32982657" y="11464877"/>
                  <a:pt x="32944272" y="11608272"/>
                  <a:pt x="33020000" y="11684000"/>
                </a:cubicBezTo>
                <a:cubicBezTo>
                  <a:pt x="33159636" y="11823636"/>
                  <a:pt x="33366222" y="11875556"/>
                  <a:pt x="33528000" y="11988800"/>
                </a:cubicBezTo>
                <a:cubicBezTo>
                  <a:pt x="33705652" y="12113157"/>
                  <a:pt x="33882662" y="12241862"/>
                  <a:pt x="34036000" y="12395200"/>
                </a:cubicBezTo>
                <a:cubicBezTo>
                  <a:pt x="34155737" y="12514937"/>
                  <a:pt x="34213364" y="12690093"/>
                  <a:pt x="34340800" y="12801600"/>
                </a:cubicBezTo>
                <a:cubicBezTo>
                  <a:pt x="34489415" y="12931638"/>
                  <a:pt x="34684491" y="12996861"/>
                  <a:pt x="34848800" y="13106400"/>
                </a:cubicBezTo>
                <a:cubicBezTo>
                  <a:pt x="34989694" y="13200329"/>
                  <a:pt x="35126633" y="13300999"/>
                  <a:pt x="35255200" y="13411200"/>
                </a:cubicBezTo>
                <a:cubicBezTo>
                  <a:pt x="35569778" y="13680838"/>
                  <a:pt x="35505516" y="13739558"/>
                  <a:pt x="35864800" y="13919200"/>
                </a:cubicBezTo>
                <a:cubicBezTo>
                  <a:pt x="35960589" y="13967095"/>
                  <a:pt x="36071163" y="13978613"/>
                  <a:pt x="36169600" y="14020800"/>
                </a:cubicBezTo>
                <a:cubicBezTo>
                  <a:pt x="36758199" y="14273057"/>
                  <a:pt x="36445581" y="14242195"/>
                  <a:pt x="37185600" y="14427200"/>
                </a:cubicBezTo>
                <a:cubicBezTo>
                  <a:pt x="37456533" y="14494933"/>
                  <a:pt x="37724552" y="14575630"/>
                  <a:pt x="37998400" y="14630400"/>
                </a:cubicBezTo>
                <a:lnTo>
                  <a:pt x="38506400" y="14732000"/>
                </a:lnTo>
                <a:cubicBezTo>
                  <a:pt x="38709080" y="14768851"/>
                  <a:pt x="38913998" y="14793200"/>
                  <a:pt x="39116000" y="14833600"/>
                </a:cubicBezTo>
                <a:cubicBezTo>
                  <a:pt x="39252924" y="14860985"/>
                  <a:pt x="39386933" y="14901333"/>
                  <a:pt x="39522400" y="14935200"/>
                </a:cubicBezTo>
                <a:cubicBezTo>
                  <a:pt x="39861067" y="14901333"/>
                  <a:pt x="40201465" y="14881734"/>
                  <a:pt x="40538400" y="14833600"/>
                </a:cubicBezTo>
                <a:cubicBezTo>
                  <a:pt x="40761655" y="14801706"/>
                  <a:pt x="41032482" y="14702773"/>
                  <a:pt x="41249600" y="14630400"/>
                </a:cubicBezTo>
                <a:cubicBezTo>
                  <a:pt x="41449400" y="14330701"/>
                  <a:pt x="41464242" y="14265265"/>
                  <a:pt x="41757600" y="14020800"/>
                </a:cubicBezTo>
                <a:cubicBezTo>
                  <a:pt x="42526603" y="13379964"/>
                  <a:pt x="41674429" y="14205571"/>
                  <a:pt x="42265600" y="136144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手繪多邊形 12"/>
          <p:cNvSpPr/>
          <p:nvPr/>
        </p:nvSpPr>
        <p:spPr>
          <a:xfrm>
            <a:off x="-3149600" y="10871200"/>
            <a:ext cx="41046400" cy="5329535"/>
          </a:xfrm>
          <a:custGeom>
            <a:avLst/>
            <a:gdLst>
              <a:gd name="connsiteX0" fmla="*/ 0 w 41046400"/>
              <a:gd name="connsiteY0" fmla="*/ 0 h 5329535"/>
              <a:gd name="connsiteX1" fmla="*/ 508000 w 41046400"/>
              <a:gd name="connsiteY1" fmla="*/ 304800 h 5329535"/>
              <a:gd name="connsiteX2" fmla="*/ 812800 w 41046400"/>
              <a:gd name="connsiteY2" fmla="*/ 406400 h 5329535"/>
              <a:gd name="connsiteX3" fmla="*/ 1117600 w 41046400"/>
              <a:gd name="connsiteY3" fmla="*/ 711200 h 5329535"/>
              <a:gd name="connsiteX4" fmla="*/ 1828800 w 41046400"/>
              <a:gd name="connsiteY4" fmla="*/ 1016000 h 5329535"/>
              <a:gd name="connsiteX5" fmla="*/ 2133600 w 41046400"/>
              <a:gd name="connsiteY5" fmla="*/ 1219200 h 5329535"/>
              <a:gd name="connsiteX6" fmla="*/ 2438400 w 41046400"/>
              <a:gd name="connsiteY6" fmla="*/ 1320800 h 5329535"/>
              <a:gd name="connsiteX7" fmla="*/ 2743200 w 41046400"/>
              <a:gd name="connsiteY7" fmla="*/ 1524000 h 5329535"/>
              <a:gd name="connsiteX8" fmla="*/ 3352800 w 41046400"/>
              <a:gd name="connsiteY8" fmla="*/ 1727200 h 5329535"/>
              <a:gd name="connsiteX9" fmla="*/ 3860800 w 41046400"/>
              <a:gd name="connsiteY9" fmla="*/ 1930400 h 5329535"/>
              <a:gd name="connsiteX10" fmla="*/ 4673600 w 41046400"/>
              <a:gd name="connsiteY10" fmla="*/ 2336800 h 5329535"/>
              <a:gd name="connsiteX11" fmla="*/ 5283200 w 41046400"/>
              <a:gd name="connsiteY11" fmla="*/ 2540000 h 5329535"/>
              <a:gd name="connsiteX12" fmla="*/ 5588000 w 41046400"/>
              <a:gd name="connsiteY12" fmla="*/ 2743200 h 5329535"/>
              <a:gd name="connsiteX13" fmla="*/ 6096000 w 41046400"/>
              <a:gd name="connsiteY13" fmla="*/ 2844800 h 5329535"/>
              <a:gd name="connsiteX14" fmla="*/ 6705600 w 41046400"/>
              <a:gd name="connsiteY14" fmla="*/ 3048000 h 5329535"/>
              <a:gd name="connsiteX15" fmla="*/ 7010400 w 41046400"/>
              <a:gd name="connsiteY15" fmla="*/ 3149600 h 5329535"/>
              <a:gd name="connsiteX16" fmla="*/ 7721600 w 41046400"/>
              <a:gd name="connsiteY16" fmla="*/ 3352800 h 5329535"/>
              <a:gd name="connsiteX17" fmla="*/ 8128000 w 41046400"/>
              <a:gd name="connsiteY17" fmla="*/ 3454400 h 5329535"/>
              <a:gd name="connsiteX18" fmla="*/ 8432800 w 41046400"/>
              <a:gd name="connsiteY18" fmla="*/ 3556000 h 5329535"/>
              <a:gd name="connsiteX19" fmla="*/ 9448800 w 41046400"/>
              <a:gd name="connsiteY19" fmla="*/ 3657600 h 5329535"/>
              <a:gd name="connsiteX20" fmla="*/ 10058400 w 41046400"/>
              <a:gd name="connsiteY20" fmla="*/ 3860800 h 5329535"/>
              <a:gd name="connsiteX21" fmla="*/ 11176000 w 41046400"/>
              <a:gd name="connsiteY21" fmla="*/ 4064000 h 5329535"/>
              <a:gd name="connsiteX22" fmla="*/ 11887200 w 41046400"/>
              <a:gd name="connsiteY22" fmla="*/ 4165600 h 5329535"/>
              <a:gd name="connsiteX23" fmla="*/ 12700000 w 41046400"/>
              <a:gd name="connsiteY23" fmla="*/ 4368800 h 5329535"/>
              <a:gd name="connsiteX24" fmla="*/ 13512800 w 41046400"/>
              <a:gd name="connsiteY24" fmla="*/ 4572000 h 5329535"/>
              <a:gd name="connsiteX25" fmla="*/ 14732000 w 41046400"/>
              <a:gd name="connsiteY25" fmla="*/ 4775200 h 5329535"/>
              <a:gd name="connsiteX26" fmla="*/ 15341600 w 41046400"/>
              <a:gd name="connsiteY26" fmla="*/ 4876800 h 5329535"/>
              <a:gd name="connsiteX27" fmla="*/ 15849600 w 41046400"/>
              <a:gd name="connsiteY27" fmla="*/ 4978400 h 5329535"/>
              <a:gd name="connsiteX28" fmla="*/ 18694400 w 41046400"/>
              <a:gd name="connsiteY28" fmla="*/ 5181600 h 5329535"/>
              <a:gd name="connsiteX29" fmla="*/ 22758400 w 41046400"/>
              <a:gd name="connsiteY29" fmla="*/ 5181600 h 5329535"/>
              <a:gd name="connsiteX30" fmla="*/ 23063200 w 41046400"/>
              <a:gd name="connsiteY30" fmla="*/ 5080000 h 5329535"/>
              <a:gd name="connsiteX31" fmla="*/ 23876000 w 41046400"/>
              <a:gd name="connsiteY31" fmla="*/ 4876800 h 5329535"/>
              <a:gd name="connsiteX32" fmla="*/ 24688800 w 41046400"/>
              <a:gd name="connsiteY32" fmla="*/ 4673600 h 5329535"/>
              <a:gd name="connsiteX33" fmla="*/ 25501600 w 41046400"/>
              <a:gd name="connsiteY33" fmla="*/ 4470400 h 5329535"/>
              <a:gd name="connsiteX34" fmla="*/ 26009600 w 41046400"/>
              <a:gd name="connsiteY34" fmla="*/ 4267200 h 5329535"/>
              <a:gd name="connsiteX35" fmla="*/ 26924000 w 41046400"/>
              <a:gd name="connsiteY35" fmla="*/ 4064000 h 5329535"/>
              <a:gd name="connsiteX36" fmla="*/ 27533600 w 41046400"/>
              <a:gd name="connsiteY36" fmla="*/ 3962400 h 5329535"/>
              <a:gd name="connsiteX37" fmla="*/ 27838400 w 41046400"/>
              <a:gd name="connsiteY37" fmla="*/ 3860800 h 5329535"/>
              <a:gd name="connsiteX38" fmla="*/ 28956000 w 41046400"/>
              <a:gd name="connsiteY38" fmla="*/ 3759200 h 5329535"/>
              <a:gd name="connsiteX39" fmla="*/ 29362400 w 41046400"/>
              <a:gd name="connsiteY39" fmla="*/ 3657600 h 5329535"/>
              <a:gd name="connsiteX40" fmla="*/ 31597600 w 41046400"/>
              <a:gd name="connsiteY40" fmla="*/ 3454400 h 5329535"/>
              <a:gd name="connsiteX41" fmla="*/ 32816800 w 41046400"/>
              <a:gd name="connsiteY41" fmla="*/ 3251200 h 5329535"/>
              <a:gd name="connsiteX42" fmla="*/ 34036000 w 41046400"/>
              <a:gd name="connsiteY42" fmla="*/ 3048000 h 5329535"/>
              <a:gd name="connsiteX43" fmla="*/ 34340800 w 41046400"/>
              <a:gd name="connsiteY43" fmla="*/ 2946400 h 5329535"/>
              <a:gd name="connsiteX44" fmla="*/ 35356800 w 41046400"/>
              <a:gd name="connsiteY44" fmla="*/ 2743200 h 5329535"/>
              <a:gd name="connsiteX45" fmla="*/ 36068000 w 41046400"/>
              <a:gd name="connsiteY45" fmla="*/ 2540000 h 5329535"/>
              <a:gd name="connsiteX46" fmla="*/ 36372800 w 41046400"/>
              <a:gd name="connsiteY46" fmla="*/ 2438400 h 5329535"/>
              <a:gd name="connsiteX47" fmla="*/ 36982400 w 41046400"/>
              <a:gd name="connsiteY47" fmla="*/ 2032000 h 5329535"/>
              <a:gd name="connsiteX48" fmla="*/ 37287200 w 41046400"/>
              <a:gd name="connsiteY48" fmla="*/ 1828800 h 5329535"/>
              <a:gd name="connsiteX49" fmla="*/ 37998400 w 41046400"/>
              <a:gd name="connsiteY49" fmla="*/ 1422400 h 5329535"/>
              <a:gd name="connsiteX50" fmla="*/ 40436800 w 41046400"/>
              <a:gd name="connsiteY50" fmla="*/ 1219200 h 5329535"/>
              <a:gd name="connsiteX51" fmla="*/ 41046400 w 41046400"/>
              <a:gd name="connsiteY51" fmla="*/ 1117600 h 5329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1046400" h="5329535">
                <a:moveTo>
                  <a:pt x="0" y="0"/>
                </a:moveTo>
                <a:cubicBezTo>
                  <a:pt x="169333" y="101600"/>
                  <a:pt x="331373" y="216487"/>
                  <a:pt x="508000" y="304800"/>
                </a:cubicBezTo>
                <a:cubicBezTo>
                  <a:pt x="603789" y="352695"/>
                  <a:pt x="723691" y="346994"/>
                  <a:pt x="812800" y="406400"/>
                </a:cubicBezTo>
                <a:cubicBezTo>
                  <a:pt x="932352" y="486102"/>
                  <a:pt x="1000679" y="627685"/>
                  <a:pt x="1117600" y="711200"/>
                </a:cubicBezTo>
                <a:cubicBezTo>
                  <a:pt x="1610907" y="1063562"/>
                  <a:pt x="1386596" y="794898"/>
                  <a:pt x="1828800" y="1016000"/>
                </a:cubicBezTo>
                <a:cubicBezTo>
                  <a:pt x="1938017" y="1070608"/>
                  <a:pt x="2024383" y="1164592"/>
                  <a:pt x="2133600" y="1219200"/>
                </a:cubicBezTo>
                <a:cubicBezTo>
                  <a:pt x="2229389" y="1267095"/>
                  <a:pt x="2342611" y="1272905"/>
                  <a:pt x="2438400" y="1320800"/>
                </a:cubicBezTo>
                <a:cubicBezTo>
                  <a:pt x="2547617" y="1375408"/>
                  <a:pt x="2631616" y="1474407"/>
                  <a:pt x="2743200" y="1524000"/>
                </a:cubicBezTo>
                <a:cubicBezTo>
                  <a:pt x="2938931" y="1610991"/>
                  <a:pt x="3153928" y="1647651"/>
                  <a:pt x="3352800" y="1727200"/>
                </a:cubicBezTo>
                <a:cubicBezTo>
                  <a:pt x="3522133" y="1794933"/>
                  <a:pt x="3695209" y="1853973"/>
                  <a:pt x="3860800" y="1930400"/>
                </a:cubicBezTo>
                <a:cubicBezTo>
                  <a:pt x="4135832" y="2057338"/>
                  <a:pt x="4386232" y="2241011"/>
                  <a:pt x="4673600" y="2336800"/>
                </a:cubicBezTo>
                <a:cubicBezTo>
                  <a:pt x="4876800" y="2404533"/>
                  <a:pt x="5104982" y="2421188"/>
                  <a:pt x="5283200" y="2540000"/>
                </a:cubicBezTo>
                <a:cubicBezTo>
                  <a:pt x="5384800" y="2607733"/>
                  <a:pt x="5473667" y="2700325"/>
                  <a:pt x="5588000" y="2743200"/>
                </a:cubicBezTo>
                <a:cubicBezTo>
                  <a:pt x="5749692" y="2803834"/>
                  <a:pt x="5929398" y="2799363"/>
                  <a:pt x="6096000" y="2844800"/>
                </a:cubicBezTo>
                <a:cubicBezTo>
                  <a:pt x="6302644" y="2901158"/>
                  <a:pt x="6502400" y="2980267"/>
                  <a:pt x="6705600" y="3048000"/>
                </a:cubicBezTo>
                <a:cubicBezTo>
                  <a:pt x="6807200" y="3081867"/>
                  <a:pt x="6906502" y="3123625"/>
                  <a:pt x="7010400" y="3149600"/>
                </a:cubicBezTo>
                <a:cubicBezTo>
                  <a:pt x="8280872" y="3467218"/>
                  <a:pt x="6701303" y="3061287"/>
                  <a:pt x="7721600" y="3352800"/>
                </a:cubicBezTo>
                <a:cubicBezTo>
                  <a:pt x="7855863" y="3391161"/>
                  <a:pt x="7993737" y="3416039"/>
                  <a:pt x="8128000" y="3454400"/>
                </a:cubicBezTo>
                <a:cubicBezTo>
                  <a:pt x="8230975" y="3483821"/>
                  <a:pt x="8326950" y="3539715"/>
                  <a:pt x="8432800" y="3556000"/>
                </a:cubicBezTo>
                <a:cubicBezTo>
                  <a:pt x="8769198" y="3607754"/>
                  <a:pt x="9110133" y="3623733"/>
                  <a:pt x="9448800" y="3657600"/>
                </a:cubicBezTo>
                <a:cubicBezTo>
                  <a:pt x="9652000" y="3725333"/>
                  <a:pt x="9851756" y="3804442"/>
                  <a:pt x="10058400" y="3860800"/>
                </a:cubicBezTo>
                <a:cubicBezTo>
                  <a:pt x="10263540" y="3916747"/>
                  <a:pt x="10998327" y="4036666"/>
                  <a:pt x="11176000" y="4064000"/>
                </a:cubicBezTo>
                <a:cubicBezTo>
                  <a:pt x="11412689" y="4100414"/>
                  <a:pt x="11652377" y="4118635"/>
                  <a:pt x="11887200" y="4165600"/>
                </a:cubicBezTo>
                <a:cubicBezTo>
                  <a:pt x="12161048" y="4220370"/>
                  <a:pt x="12429067" y="4301067"/>
                  <a:pt x="12700000" y="4368800"/>
                </a:cubicBezTo>
                <a:cubicBezTo>
                  <a:pt x="12970933" y="4436533"/>
                  <a:pt x="13237328" y="4526088"/>
                  <a:pt x="13512800" y="4572000"/>
                </a:cubicBezTo>
                <a:lnTo>
                  <a:pt x="14732000" y="4775200"/>
                </a:lnTo>
                <a:cubicBezTo>
                  <a:pt x="14935200" y="4809067"/>
                  <a:pt x="15139598" y="4836400"/>
                  <a:pt x="15341600" y="4876800"/>
                </a:cubicBezTo>
                <a:cubicBezTo>
                  <a:pt x="15510933" y="4910667"/>
                  <a:pt x="15678247" y="4956981"/>
                  <a:pt x="15849600" y="4978400"/>
                </a:cubicBezTo>
                <a:cubicBezTo>
                  <a:pt x="16669944" y="5080943"/>
                  <a:pt x="17937605" y="5137083"/>
                  <a:pt x="18694400" y="5181600"/>
                </a:cubicBezTo>
                <a:cubicBezTo>
                  <a:pt x="20456932" y="5401917"/>
                  <a:pt x="19735268" y="5354350"/>
                  <a:pt x="22758400" y="5181600"/>
                </a:cubicBezTo>
                <a:cubicBezTo>
                  <a:pt x="22865321" y="5175490"/>
                  <a:pt x="22959878" y="5108179"/>
                  <a:pt x="23063200" y="5080000"/>
                </a:cubicBezTo>
                <a:cubicBezTo>
                  <a:pt x="23332631" y="5006519"/>
                  <a:pt x="23602152" y="4931570"/>
                  <a:pt x="23876000" y="4876800"/>
                </a:cubicBezTo>
                <a:cubicBezTo>
                  <a:pt x="25118712" y="4628258"/>
                  <a:pt x="23829654" y="4907913"/>
                  <a:pt x="24688800" y="4673600"/>
                </a:cubicBezTo>
                <a:cubicBezTo>
                  <a:pt x="24958231" y="4600119"/>
                  <a:pt x="25242303" y="4574119"/>
                  <a:pt x="25501600" y="4470400"/>
                </a:cubicBezTo>
                <a:cubicBezTo>
                  <a:pt x="25670933" y="4402667"/>
                  <a:pt x="25836581" y="4324873"/>
                  <a:pt x="26009600" y="4267200"/>
                </a:cubicBezTo>
                <a:cubicBezTo>
                  <a:pt x="26205290" y="4201970"/>
                  <a:pt x="26746844" y="4096210"/>
                  <a:pt x="26924000" y="4064000"/>
                </a:cubicBezTo>
                <a:cubicBezTo>
                  <a:pt x="27126680" y="4027149"/>
                  <a:pt x="27332503" y="4007088"/>
                  <a:pt x="27533600" y="3962400"/>
                </a:cubicBezTo>
                <a:cubicBezTo>
                  <a:pt x="27638146" y="3939168"/>
                  <a:pt x="27732381" y="3875946"/>
                  <a:pt x="27838400" y="3860800"/>
                </a:cubicBezTo>
                <a:cubicBezTo>
                  <a:pt x="28208710" y="3807899"/>
                  <a:pt x="28583467" y="3793067"/>
                  <a:pt x="28956000" y="3759200"/>
                </a:cubicBezTo>
                <a:cubicBezTo>
                  <a:pt x="29091467" y="3725333"/>
                  <a:pt x="29224388" y="3678833"/>
                  <a:pt x="29362400" y="3657600"/>
                </a:cubicBezTo>
                <a:cubicBezTo>
                  <a:pt x="30081935" y="3546902"/>
                  <a:pt x="30883507" y="3522409"/>
                  <a:pt x="31597600" y="3454400"/>
                </a:cubicBezTo>
                <a:cubicBezTo>
                  <a:pt x="33131268" y="3308336"/>
                  <a:pt x="31847712" y="3432904"/>
                  <a:pt x="32816800" y="3251200"/>
                </a:cubicBezTo>
                <a:cubicBezTo>
                  <a:pt x="33221749" y="3175272"/>
                  <a:pt x="33645137" y="3178288"/>
                  <a:pt x="34036000" y="3048000"/>
                </a:cubicBezTo>
                <a:cubicBezTo>
                  <a:pt x="34137600" y="3014133"/>
                  <a:pt x="34236447" y="2970482"/>
                  <a:pt x="34340800" y="2946400"/>
                </a:cubicBezTo>
                <a:cubicBezTo>
                  <a:pt x="34677329" y="2868739"/>
                  <a:pt x="35029150" y="2852417"/>
                  <a:pt x="35356800" y="2743200"/>
                </a:cubicBezTo>
                <a:cubicBezTo>
                  <a:pt x="36087606" y="2499598"/>
                  <a:pt x="35174978" y="2795149"/>
                  <a:pt x="36068000" y="2540000"/>
                </a:cubicBezTo>
                <a:cubicBezTo>
                  <a:pt x="36170975" y="2510579"/>
                  <a:pt x="36279181" y="2490410"/>
                  <a:pt x="36372800" y="2438400"/>
                </a:cubicBezTo>
                <a:cubicBezTo>
                  <a:pt x="36586283" y="2319798"/>
                  <a:pt x="36779200" y="2167467"/>
                  <a:pt x="36982400" y="2032000"/>
                </a:cubicBezTo>
                <a:lnTo>
                  <a:pt x="37287200" y="1828800"/>
                </a:lnTo>
                <a:cubicBezTo>
                  <a:pt x="37539861" y="1660360"/>
                  <a:pt x="37703762" y="1532889"/>
                  <a:pt x="37998400" y="1422400"/>
                </a:cubicBezTo>
                <a:cubicBezTo>
                  <a:pt x="38653373" y="1176785"/>
                  <a:pt x="40253497" y="1228365"/>
                  <a:pt x="40436800" y="1219200"/>
                </a:cubicBezTo>
                <a:cubicBezTo>
                  <a:pt x="40908911" y="1101172"/>
                  <a:pt x="40703564" y="1117600"/>
                  <a:pt x="41046400" y="11176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36183512" y="-766241"/>
            <a:ext cx="13897544" cy="185248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1059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3706599"/>
              </p:ext>
            </p:extLst>
          </p:nvPr>
        </p:nvGraphicFramePr>
        <p:xfrm>
          <a:off x="457200" y="1600200"/>
          <a:ext cx="8229600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6719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文鼎俏黑體P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2022-11-28T02:58:45Z</dcterms:modified>
</cp:coreProperties>
</file>