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70" d="100"/>
          <a:sy n="70" d="100"/>
        </p:scale>
        <p:origin x="124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8A6C8B-8D3B-43AB-9EFE-12D32130D1D0}" type="doc">
      <dgm:prSet loTypeId="urn:microsoft.com/office/officeart/2005/8/layout/hList7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40DF355-DBBF-4F6F-AD3C-356CF0EC0A3A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2C726E31-5DEE-4001-8269-85E5CA045CB4}" type="parTrans" cxnId="{16BA22AC-EB48-401E-AE0C-3D90679C446F}">
      <dgm:prSet/>
      <dgm:spPr/>
      <dgm:t>
        <a:bodyPr/>
        <a:lstStyle/>
        <a:p>
          <a:endParaRPr lang="zh-TW" altLang="en-US"/>
        </a:p>
      </dgm:t>
    </dgm:pt>
    <dgm:pt modelId="{9C935BF8-A043-4348-84B4-5FBC382EB40B}" type="sibTrans" cxnId="{16BA22AC-EB48-401E-AE0C-3D90679C446F}">
      <dgm:prSet/>
      <dgm:spPr/>
      <dgm:t>
        <a:bodyPr/>
        <a:lstStyle/>
        <a:p>
          <a:endParaRPr lang="zh-TW" altLang="en-US"/>
        </a:p>
      </dgm:t>
    </dgm:pt>
    <dgm:pt modelId="{C08613C5-7BD7-46F2-B681-0106E6729F6B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EADBC027-3B0D-448E-9C1C-B56336C03218}" type="parTrans" cxnId="{EFEB80FA-3C06-4E3D-970B-EB0D0BD40FDE}">
      <dgm:prSet/>
      <dgm:spPr/>
      <dgm:t>
        <a:bodyPr/>
        <a:lstStyle/>
        <a:p>
          <a:endParaRPr lang="zh-TW" altLang="en-US"/>
        </a:p>
      </dgm:t>
    </dgm:pt>
    <dgm:pt modelId="{BF0CE652-320C-471D-AF53-6E03A63B4A12}" type="sibTrans" cxnId="{EFEB80FA-3C06-4E3D-970B-EB0D0BD40FDE}">
      <dgm:prSet/>
      <dgm:spPr/>
      <dgm:t>
        <a:bodyPr/>
        <a:lstStyle/>
        <a:p>
          <a:endParaRPr lang="zh-TW" altLang="en-US"/>
        </a:p>
      </dgm:t>
    </dgm:pt>
    <dgm:pt modelId="{F9CD2E60-5623-4543-9B22-9D0D12D39AB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01D073A-4143-4DBB-9DEE-EAE1C6C6EEF5}" type="parTrans" cxnId="{C9915DDD-CEF3-45AD-84E2-36EBFA331C0E}">
      <dgm:prSet/>
      <dgm:spPr/>
      <dgm:t>
        <a:bodyPr/>
        <a:lstStyle/>
        <a:p>
          <a:endParaRPr lang="zh-TW" altLang="en-US"/>
        </a:p>
      </dgm:t>
    </dgm:pt>
    <dgm:pt modelId="{34F2B86E-4EF3-4C71-A55B-0EF1034649CC}" type="sibTrans" cxnId="{C9915DDD-CEF3-45AD-84E2-36EBFA331C0E}">
      <dgm:prSet/>
      <dgm:spPr/>
      <dgm:t>
        <a:bodyPr/>
        <a:lstStyle/>
        <a:p>
          <a:endParaRPr lang="zh-TW" altLang="en-US"/>
        </a:p>
      </dgm:t>
    </dgm:pt>
    <dgm:pt modelId="{E11C69B4-1D03-4EB5-A3B8-E04EFEC4A95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BA020D7-F2E5-4788-AE8E-3C12F145B74E}" type="parTrans" cxnId="{747DB6E3-897B-4045-9039-038544221660}">
      <dgm:prSet/>
      <dgm:spPr/>
      <dgm:t>
        <a:bodyPr/>
        <a:lstStyle/>
        <a:p>
          <a:endParaRPr lang="zh-TW" altLang="en-US"/>
        </a:p>
      </dgm:t>
    </dgm:pt>
    <dgm:pt modelId="{937FB399-C11E-406E-8F62-5CE448AEB953}" type="sibTrans" cxnId="{747DB6E3-897B-4045-9039-038544221660}">
      <dgm:prSet/>
      <dgm:spPr/>
      <dgm:t>
        <a:bodyPr/>
        <a:lstStyle/>
        <a:p>
          <a:endParaRPr lang="zh-TW" altLang="en-US"/>
        </a:p>
      </dgm:t>
    </dgm:pt>
    <dgm:pt modelId="{A476C1BD-7B19-4657-A453-0F780A9699CF}" type="pres">
      <dgm:prSet presAssocID="{7E8A6C8B-8D3B-43AB-9EFE-12D32130D1D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4B0CA4-3DC5-49C4-AD2C-2353A80DF58B}" type="pres">
      <dgm:prSet presAssocID="{7E8A6C8B-8D3B-43AB-9EFE-12D32130D1D0}" presName="fgShape" presStyleLbl="fgShp" presStyleIdx="0" presStyleCnt="1"/>
      <dgm:spPr/>
    </dgm:pt>
    <dgm:pt modelId="{9BAB452C-D667-4F79-A900-3673BDE46B73}" type="pres">
      <dgm:prSet presAssocID="{7E8A6C8B-8D3B-43AB-9EFE-12D32130D1D0}" presName="linComp" presStyleCnt="0"/>
      <dgm:spPr/>
    </dgm:pt>
    <dgm:pt modelId="{59E7167C-0BD7-436D-9F26-65BE80158DC2}" type="pres">
      <dgm:prSet presAssocID="{740DF355-DBBF-4F6F-AD3C-356CF0EC0A3A}" presName="compNode" presStyleCnt="0"/>
      <dgm:spPr/>
    </dgm:pt>
    <dgm:pt modelId="{70F2F4E7-0B38-45F5-A64E-04AE39009AAA}" type="pres">
      <dgm:prSet presAssocID="{740DF355-DBBF-4F6F-AD3C-356CF0EC0A3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416BC90-F271-4442-99F6-203923A2689D}" type="pres">
      <dgm:prSet presAssocID="{740DF355-DBBF-4F6F-AD3C-356CF0EC0A3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CA20C3-2FE5-4D93-8AAE-CBBFCB269582}" type="pres">
      <dgm:prSet presAssocID="{740DF355-DBBF-4F6F-AD3C-356CF0EC0A3A}" presName="invisiNode" presStyleLbl="node1" presStyleIdx="0" presStyleCnt="4"/>
      <dgm:spPr/>
    </dgm:pt>
    <dgm:pt modelId="{6A603C2B-4D73-4266-B08E-FEC7D4EED4D2}" type="pres">
      <dgm:prSet presAssocID="{740DF355-DBBF-4F6F-AD3C-356CF0EC0A3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8037C31-2A1C-4E72-920F-F2196CB876BE}" type="pres">
      <dgm:prSet presAssocID="{9C935BF8-A043-4348-84B4-5FBC382EB40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DC068CD-9A5B-4B20-9129-0B782BCE7641}" type="pres">
      <dgm:prSet presAssocID="{C08613C5-7BD7-46F2-B681-0106E6729F6B}" presName="compNode" presStyleCnt="0"/>
      <dgm:spPr/>
    </dgm:pt>
    <dgm:pt modelId="{AD26B7FE-868C-41BA-AC0F-6085AB70559A}" type="pres">
      <dgm:prSet presAssocID="{C08613C5-7BD7-46F2-B681-0106E6729F6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B3D9001-8A5B-4825-99F3-C071661F5257}" type="pres">
      <dgm:prSet presAssocID="{C08613C5-7BD7-46F2-B681-0106E6729F6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718D9B-E42F-4FA4-8344-44D378166CEB}" type="pres">
      <dgm:prSet presAssocID="{C08613C5-7BD7-46F2-B681-0106E6729F6B}" presName="invisiNode" presStyleLbl="node1" presStyleIdx="1" presStyleCnt="4"/>
      <dgm:spPr/>
    </dgm:pt>
    <dgm:pt modelId="{91F494F9-274B-491C-B0C4-AC079B0E1BC6}" type="pres">
      <dgm:prSet presAssocID="{C08613C5-7BD7-46F2-B681-0106E6729F6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59B33DC-81C7-4FA3-BE55-7E467008839D}" type="pres">
      <dgm:prSet presAssocID="{BF0CE652-320C-471D-AF53-6E03A63B4A1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D5FD2FD-CBDD-46A6-8CB5-170AF81B4F56}" type="pres">
      <dgm:prSet presAssocID="{F9CD2E60-5623-4543-9B22-9D0D12D39ABA}" presName="compNode" presStyleCnt="0"/>
      <dgm:spPr/>
    </dgm:pt>
    <dgm:pt modelId="{2B516900-0D9C-4F73-94AA-320CAE78C6F5}" type="pres">
      <dgm:prSet presAssocID="{F9CD2E60-5623-4543-9B22-9D0D12D39AB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0BB72CB-B0EA-4EAE-9F1D-A9AB15BA98DE}" type="pres">
      <dgm:prSet presAssocID="{F9CD2E60-5623-4543-9B22-9D0D12D39AB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818524-BA59-4231-9BF6-D9D2B2F3FFB6}" type="pres">
      <dgm:prSet presAssocID="{F9CD2E60-5623-4543-9B22-9D0D12D39ABA}" presName="invisiNode" presStyleLbl="node1" presStyleIdx="2" presStyleCnt="4"/>
      <dgm:spPr/>
    </dgm:pt>
    <dgm:pt modelId="{B297760D-1C96-4106-A894-9DD9EAFB294C}" type="pres">
      <dgm:prSet presAssocID="{F9CD2E60-5623-4543-9B22-9D0D12D39AB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6D0CCF5-6FBD-4FD3-9228-4181EE58A4FC}" type="pres">
      <dgm:prSet presAssocID="{34F2B86E-4EF3-4C71-A55B-0EF1034649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64B6038-8EA9-4A7D-83A3-B921AC12B99F}" type="pres">
      <dgm:prSet presAssocID="{E11C69B4-1D03-4EB5-A3B8-E04EFEC4A956}" presName="compNode" presStyleCnt="0"/>
      <dgm:spPr/>
    </dgm:pt>
    <dgm:pt modelId="{1F5ACE9C-2DBE-4E67-85DA-FEADF96662A0}" type="pres">
      <dgm:prSet presAssocID="{E11C69B4-1D03-4EB5-A3B8-E04EFEC4A95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16A8804-5727-47D4-A233-689C8E740A92}" type="pres">
      <dgm:prSet presAssocID="{E11C69B4-1D03-4EB5-A3B8-E04EFEC4A95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7799BB-C7E3-4E69-8B9B-42760C92BC3F}" type="pres">
      <dgm:prSet presAssocID="{E11C69B4-1D03-4EB5-A3B8-E04EFEC4A956}" presName="invisiNode" presStyleLbl="node1" presStyleIdx="3" presStyleCnt="4"/>
      <dgm:spPr/>
    </dgm:pt>
    <dgm:pt modelId="{61565F73-4A9B-4873-A899-5096106E94DF}" type="pres">
      <dgm:prSet presAssocID="{E11C69B4-1D03-4EB5-A3B8-E04EFEC4A95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E12CC5D-3ADB-4A4F-8232-30E55023DA8F}" type="presOf" srcId="{E11C69B4-1D03-4EB5-A3B8-E04EFEC4A956}" destId="{1F5ACE9C-2DBE-4E67-85DA-FEADF96662A0}" srcOrd="0" destOrd="0" presId="urn:microsoft.com/office/officeart/2005/8/layout/hList7"/>
    <dgm:cxn modelId="{7AFBDD01-D043-4A19-AB96-481B620969C8}" type="presOf" srcId="{9C935BF8-A043-4348-84B4-5FBC382EB40B}" destId="{E8037C31-2A1C-4E72-920F-F2196CB876BE}" srcOrd="0" destOrd="0" presId="urn:microsoft.com/office/officeart/2005/8/layout/hList7"/>
    <dgm:cxn modelId="{EFEB80FA-3C06-4E3D-970B-EB0D0BD40FDE}" srcId="{7E8A6C8B-8D3B-43AB-9EFE-12D32130D1D0}" destId="{C08613C5-7BD7-46F2-B681-0106E6729F6B}" srcOrd="1" destOrd="0" parTransId="{EADBC027-3B0D-448E-9C1C-B56336C03218}" sibTransId="{BF0CE652-320C-471D-AF53-6E03A63B4A12}"/>
    <dgm:cxn modelId="{43562ED7-3F69-48D1-9BE7-842172D86F29}" type="presOf" srcId="{34F2B86E-4EF3-4C71-A55B-0EF1034649CC}" destId="{46D0CCF5-6FBD-4FD3-9228-4181EE58A4FC}" srcOrd="0" destOrd="0" presId="urn:microsoft.com/office/officeart/2005/8/layout/hList7"/>
    <dgm:cxn modelId="{4A54F2C5-061B-4FB9-8061-C6466B184978}" type="presOf" srcId="{740DF355-DBBF-4F6F-AD3C-356CF0EC0A3A}" destId="{A416BC90-F271-4442-99F6-203923A2689D}" srcOrd="1" destOrd="0" presId="urn:microsoft.com/office/officeart/2005/8/layout/hList7"/>
    <dgm:cxn modelId="{5CE57917-5863-4032-9AD7-92C69079F986}" type="presOf" srcId="{C08613C5-7BD7-46F2-B681-0106E6729F6B}" destId="{AD26B7FE-868C-41BA-AC0F-6085AB70559A}" srcOrd="0" destOrd="0" presId="urn:microsoft.com/office/officeart/2005/8/layout/hList7"/>
    <dgm:cxn modelId="{853071A5-F061-420A-BC9D-8A3F9F7D6C05}" type="presOf" srcId="{740DF355-DBBF-4F6F-AD3C-356CF0EC0A3A}" destId="{70F2F4E7-0B38-45F5-A64E-04AE39009AAA}" srcOrd="0" destOrd="0" presId="urn:microsoft.com/office/officeart/2005/8/layout/hList7"/>
    <dgm:cxn modelId="{747DB6E3-897B-4045-9039-038544221660}" srcId="{7E8A6C8B-8D3B-43AB-9EFE-12D32130D1D0}" destId="{E11C69B4-1D03-4EB5-A3B8-E04EFEC4A956}" srcOrd="3" destOrd="0" parTransId="{7BA020D7-F2E5-4788-AE8E-3C12F145B74E}" sibTransId="{937FB399-C11E-406E-8F62-5CE448AEB953}"/>
    <dgm:cxn modelId="{4B35BE90-E104-4604-AA4F-E63FBDC6FBC9}" type="presOf" srcId="{BF0CE652-320C-471D-AF53-6E03A63B4A12}" destId="{259B33DC-81C7-4FA3-BE55-7E467008839D}" srcOrd="0" destOrd="0" presId="urn:microsoft.com/office/officeart/2005/8/layout/hList7"/>
    <dgm:cxn modelId="{67FBFA22-6C52-4EB9-AB4C-ED96B994A917}" type="presOf" srcId="{E11C69B4-1D03-4EB5-A3B8-E04EFEC4A956}" destId="{C16A8804-5727-47D4-A233-689C8E740A92}" srcOrd="1" destOrd="0" presId="urn:microsoft.com/office/officeart/2005/8/layout/hList7"/>
    <dgm:cxn modelId="{1C060569-4641-437D-8B19-16DC8E2F4D1D}" type="presOf" srcId="{F9CD2E60-5623-4543-9B22-9D0D12D39ABA}" destId="{40BB72CB-B0EA-4EAE-9F1D-A9AB15BA98DE}" srcOrd="1" destOrd="0" presId="urn:microsoft.com/office/officeart/2005/8/layout/hList7"/>
    <dgm:cxn modelId="{45AABCA0-544D-4C46-914A-18264B1A92C5}" type="presOf" srcId="{F9CD2E60-5623-4543-9B22-9D0D12D39ABA}" destId="{2B516900-0D9C-4F73-94AA-320CAE78C6F5}" srcOrd="0" destOrd="0" presId="urn:microsoft.com/office/officeart/2005/8/layout/hList7"/>
    <dgm:cxn modelId="{14B04816-12FC-4FB1-934B-27978C49E431}" type="presOf" srcId="{7E8A6C8B-8D3B-43AB-9EFE-12D32130D1D0}" destId="{A476C1BD-7B19-4657-A453-0F780A9699CF}" srcOrd="0" destOrd="0" presId="urn:microsoft.com/office/officeart/2005/8/layout/hList7"/>
    <dgm:cxn modelId="{FB5EB2D1-A511-4171-A489-C76302141ABE}" type="presOf" srcId="{C08613C5-7BD7-46F2-B681-0106E6729F6B}" destId="{1B3D9001-8A5B-4825-99F3-C071661F5257}" srcOrd="1" destOrd="0" presId="urn:microsoft.com/office/officeart/2005/8/layout/hList7"/>
    <dgm:cxn modelId="{C9915DDD-CEF3-45AD-84E2-36EBFA331C0E}" srcId="{7E8A6C8B-8D3B-43AB-9EFE-12D32130D1D0}" destId="{F9CD2E60-5623-4543-9B22-9D0D12D39ABA}" srcOrd="2" destOrd="0" parTransId="{601D073A-4143-4DBB-9DEE-EAE1C6C6EEF5}" sibTransId="{34F2B86E-4EF3-4C71-A55B-0EF1034649CC}"/>
    <dgm:cxn modelId="{16BA22AC-EB48-401E-AE0C-3D90679C446F}" srcId="{7E8A6C8B-8D3B-43AB-9EFE-12D32130D1D0}" destId="{740DF355-DBBF-4F6F-AD3C-356CF0EC0A3A}" srcOrd="0" destOrd="0" parTransId="{2C726E31-5DEE-4001-8269-85E5CA045CB4}" sibTransId="{9C935BF8-A043-4348-84B4-5FBC382EB40B}"/>
    <dgm:cxn modelId="{AD2DA452-0E75-41DE-A4F4-BB385C5EAF83}" type="presParOf" srcId="{A476C1BD-7B19-4657-A453-0F780A9699CF}" destId="{C94B0CA4-3DC5-49C4-AD2C-2353A80DF58B}" srcOrd="0" destOrd="0" presId="urn:microsoft.com/office/officeart/2005/8/layout/hList7"/>
    <dgm:cxn modelId="{5D4CCAB6-FC78-42D9-9F9B-7E025CB4043E}" type="presParOf" srcId="{A476C1BD-7B19-4657-A453-0F780A9699CF}" destId="{9BAB452C-D667-4F79-A900-3673BDE46B73}" srcOrd="1" destOrd="0" presId="urn:microsoft.com/office/officeart/2005/8/layout/hList7"/>
    <dgm:cxn modelId="{458FDE17-2594-4F66-AD6D-61E609CC0A4C}" type="presParOf" srcId="{9BAB452C-D667-4F79-A900-3673BDE46B73}" destId="{59E7167C-0BD7-436D-9F26-65BE80158DC2}" srcOrd="0" destOrd="0" presId="urn:microsoft.com/office/officeart/2005/8/layout/hList7"/>
    <dgm:cxn modelId="{B83136DB-30D6-4E91-8BDB-C93A80D3DD96}" type="presParOf" srcId="{59E7167C-0BD7-436D-9F26-65BE80158DC2}" destId="{70F2F4E7-0B38-45F5-A64E-04AE39009AAA}" srcOrd="0" destOrd="0" presId="urn:microsoft.com/office/officeart/2005/8/layout/hList7"/>
    <dgm:cxn modelId="{18702BB7-89A8-40F0-A2E7-4454253C4B07}" type="presParOf" srcId="{59E7167C-0BD7-436D-9F26-65BE80158DC2}" destId="{A416BC90-F271-4442-99F6-203923A2689D}" srcOrd="1" destOrd="0" presId="urn:microsoft.com/office/officeart/2005/8/layout/hList7"/>
    <dgm:cxn modelId="{35D69B03-E47F-47FB-8D04-CFE75DF88359}" type="presParOf" srcId="{59E7167C-0BD7-436D-9F26-65BE80158DC2}" destId="{B9CA20C3-2FE5-4D93-8AAE-CBBFCB269582}" srcOrd="2" destOrd="0" presId="urn:microsoft.com/office/officeart/2005/8/layout/hList7"/>
    <dgm:cxn modelId="{B620A3CC-D0E4-47E5-9C00-419EC0F70526}" type="presParOf" srcId="{59E7167C-0BD7-436D-9F26-65BE80158DC2}" destId="{6A603C2B-4D73-4266-B08E-FEC7D4EED4D2}" srcOrd="3" destOrd="0" presId="urn:microsoft.com/office/officeart/2005/8/layout/hList7"/>
    <dgm:cxn modelId="{1F7EFE59-7A67-4A15-AA1B-C90AB11694F7}" type="presParOf" srcId="{9BAB452C-D667-4F79-A900-3673BDE46B73}" destId="{E8037C31-2A1C-4E72-920F-F2196CB876BE}" srcOrd="1" destOrd="0" presId="urn:microsoft.com/office/officeart/2005/8/layout/hList7"/>
    <dgm:cxn modelId="{F0CF898C-CBF0-44F1-AB95-828B24978E91}" type="presParOf" srcId="{9BAB452C-D667-4F79-A900-3673BDE46B73}" destId="{3DC068CD-9A5B-4B20-9129-0B782BCE7641}" srcOrd="2" destOrd="0" presId="urn:microsoft.com/office/officeart/2005/8/layout/hList7"/>
    <dgm:cxn modelId="{DF3F3030-B7BB-492A-AECD-80F3F3B10625}" type="presParOf" srcId="{3DC068CD-9A5B-4B20-9129-0B782BCE7641}" destId="{AD26B7FE-868C-41BA-AC0F-6085AB70559A}" srcOrd="0" destOrd="0" presId="urn:microsoft.com/office/officeart/2005/8/layout/hList7"/>
    <dgm:cxn modelId="{FDB0D8EC-9702-4464-82DD-E76F9CC81FE8}" type="presParOf" srcId="{3DC068CD-9A5B-4B20-9129-0B782BCE7641}" destId="{1B3D9001-8A5B-4825-99F3-C071661F5257}" srcOrd="1" destOrd="0" presId="urn:microsoft.com/office/officeart/2005/8/layout/hList7"/>
    <dgm:cxn modelId="{483BE437-DDF2-45CA-9A0F-DB88CB3DFFA9}" type="presParOf" srcId="{3DC068CD-9A5B-4B20-9129-0B782BCE7641}" destId="{02718D9B-E42F-4FA4-8344-44D378166CEB}" srcOrd="2" destOrd="0" presId="urn:microsoft.com/office/officeart/2005/8/layout/hList7"/>
    <dgm:cxn modelId="{A699B31D-B50A-4790-B9AA-3686D556396E}" type="presParOf" srcId="{3DC068CD-9A5B-4B20-9129-0B782BCE7641}" destId="{91F494F9-274B-491C-B0C4-AC079B0E1BC6}" srcOrd="3" destOrd="0" presId="urn:microsoft.com/office/officeart/2005/8/layout/hList7"/>
    <dgm:cxn modelId="{484C04A2-6D93-470A-8B37-6025F25A3178}" type="presParOf" srcId="{9BAB452C-D667-4F79-A900-3673BDE46B73}" destId="{259B33DC-81C7-4FA3-BE55-7E467008839D}" srcOrd="3" destOrd="0" presId="urn:microsoft.com/office/officeart/2005/8/layout/hList7"/>
    <dgm:cxn modelId="{B245E7D3-3EAB-4892-BAAF-54B860DC16DA}" type="presParOf" srcId="{9BAB452C-D667-4F79-A900-3673BDE46B73}" destId="{BD5FD2FD-CBDD-46A6-8CB5-170AF81B4F56}" srcOrd="4" destOrd="0" presId="urn:microsoft.com/office/officeart/2005/8/layout/hList7"/>
    <dgm:cxn modelId="{82EF6A2F-A242-453A-83B5-3BC70EA415B9}" type="presParOf" srcId="{BD5FD2FD-CBDD-46A6-8CB5-170AF81B4F56}" destId="{2B516900-0D9C-4F73-94AA-320CAE78C6F5}" srcOrd="0" destOrd="0" presId="urn:microsoft.com/office/officeart/2005/8/layout/hList7"/>
    <dgm:cxn modelId="{0D1F0B62-02AE-4588-A2BE-64EEA53735B6}" type="presParOf" srcId="{BD5FD2FD-CBDD-46A6-8CB5-170AF81B4F56}" destId="{40BB72CB-B0EA-4EAE-9F1D-A9AB15BA98DE}" srcOrd="1" destOrd="0" presId="urn:microsoft.com/office/officeart/2005/8/layout/hList7"/>
    <dgm:cxn modelId="{57953318-4C8E-4E94-B7C5-915FE470AC4C}" type="presParOf" srcId="{BD5FD2FD-CBDD-46A6-8CB5-170AF81B4F56}" destId="{F2818524-BA59-4231-9BF6-D9D2B2F3FFB6}" srcOrd="2" destOrd="0" presId="urn:microsoft.com/office/officeart/2005/8/layout/hList7"/>
    <dgm:cxn modelId="{D482EB9D-FAAC-489E-A689-19975D58958C}" type="presParOf" srcId="{BD5FD2FD-CBDD-46A6-8CB5-170AF81B4F56}" destId="{B297760D-1C96-4106-A894-9DD9EAFB294C}" srcOrd="3" destOrd="0" presId="urn:microsoft.com/office/officeart/2005/8/layout/hList7"/>
    <dgm:cxn modelId="{589B7878-67E3-4758-A885-4D092BEB96B6}" type="presParOf" srcId="{9BAB452C-D667-4F79-A900-3673BDE46B73}" destId="{46D0CCF5-6FBD-4FD3-9228-4181EE58A4FC}" srcOrd="5" destOrd="0" presId="urn:microsoft.com/office/officeart/2005/8/layout/hList7"/>
    <dgm:cxn modelId="{E2A160EA-3364-4037-B973-79F914504F63}" type="presParOf" srcId="{9BAB452C-D667-4F79-A900-3673BDE46B73}" destId="{D64B6038-8EA9-4A7D-83A3-B921AC12B99F}" srcOrd="6" destOrd="0" presId="urn:microsoft.com/office/officeart/2005/8/layout/hList7"/>
    <dgm:cxn modelId="{2FC03502-1D0B-4EF3-A6CA-DB00AEBDC3ED}" type="presParOf" srcId="{D64B6038-8EA9-4A7D-83A3-B921AC12B99F}" destId="{1F5ACE9C-2DBE-4E67-85DA-FEADF96662A0}" srcOrd="0" destOrd="0" presId="urn:microsoft.com/office/officeart/2005/8/layout/hList7"/>
    <dgm:cxn modelId="{7C7AA7F1-98B6-45E2-9084-57211991A59A}" type="presParOf" srcId="{D64B6038-8EA9-4A7D-83A3-B921AC12B99F}" destId="{C16A8804-5727-47D4-A233-689C8E740A92}" srcOrd="1" destOrd="0" presId="urn:microsoft.com/office/officeart/2005/8/layout/hList7"/>
    <dgm:cxn modelId="{03BE54DD-AD04-4DE2-A55F-E6F4B53ABB46}" type="presParOf" srcId="{D64B6038-8EA9-4A7D-83A3-B921AC12B99F}" destId="{FC7799BB-C7E3-4E69-8B9B-42760C92BC3F}" srcOrd="2" destOrd="0" presId="urn:microsoft.com/office/officeart/2005/8/layout/hList7"/>
    <dgm:cxn modelId="{744FC418-3764-4C56-AACE-12730AA5B2F2}" type="presParOf" srcId="{D64B6038-8EA9-4A7D-83A3-B921AC12B99F}" destId="{61565F73-4A9B-4873-A899-5096106E94D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8C28B-AA95-4A3E-8FCE-58D8D7E7B9C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A9EDCE2-F459-4151-A9F4-EEE9D7DF2385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12AA2689-201A-498F-8974-F97648A8E14C}" type="parTrans" cxnId="{BD923A68-44F5-4C55-A8D4-9857AF0DC5F4}">
      <dgm:prSet/>
      <dgm:spPr/>
      <dgm:t>
        <a:bodyPr/>
        <a:lstStyle/>
        <a:p>
          <a:endParaRPr lang="zh-TW" altLang="en-US"/>
        </a:p>
      </dgm:t>
    </dgm:pt>
    <dgm:pt modelId="{E82ABA8E-A797-4F16-9D1D-9FFF1DCC1B1E}" type="sibTrans" cxnId="{BD923A68-44F5-4C55-A8D4-9857AF0DC5F4}">
      <dgm:prSet/>
      <dgm:spPr/>
      <dgm:t>
        <a:bodyPr/>
        <a:lstStyle/>
        <a:p>
          <a:endParaRPr lang="zh-TW" altLang="en-US"/>
        </a:p>
      </dgm:t>
    </dgm:pt>
    <dgm:pt modelId="{21AE02C4-7FF8-4C80-AFBF-9F630EA4CF5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749B7BA-A501-4B7A-B2EB-AC24EFDF7E13}" type="parTrans" cxnId="{38430D7E-6194-442F-B6E8-022CD7CD4707}">
      <dgm:prSet/>
      <dgm:spPr/>
      <dgm:t>
        <a:bodyPr/>
        <a:lstStyle/>
        <a:p>
          <a:endParaRPr lang="zh-TW" altLang="en-US"/>
        </a:p>
      </dgm:t>
    </dgm:pt>
    <dgm:pt modelId="{F1273D14-780A-43F3-B0C2-9AD16630B0CE}" type="sibTrans" cxnId="{38430D7E-6194-442F-B6E8-022CD7CD4707}">
      <dgm:prSet/>
      <dgm:spPr/>
      <dgm:t>
        <a:bodyPr/>
        <a:lstStyle/>
        <a:p>
          <a:endParaRPr lang="zh-TW" altLang="en-US"/>
        </a:p>
      </dgm:t>
    </dgm:pt>
    <dgm:pt modelId="{2AC606CD-8115-4F0F-A596-93B3CB451F0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ADAB313-281B-4C80-9E20-ED58B292C561}" type="parTrans" cxnId="{7C1429A5-D6C5-400E-B14F-63FBCF0A9736}">
      <dgm:prSet/>
      <dgm:spPr/>
      <dgm:t>
        <a:bodyPr/>
        <a:lstStyle/>
        <a:p>
          <a:endParaRPr lang="zh-TW" altLang="en-US"/>
        </a:p>
      </dgm:t>
    </dgm:pt>
    <dgm:pt modelId="{8452E91C-80D5-41D5-A710-D74B8B72145F}" type="sibTrans" cxnId="{7C1429A5-D6C5-400E-B14F-63FBCF0A9736}">
      <dgm:prSet/>
      <dgm:spPr/>
      <dgm:t>
        <a:bodyPr/>
        <a:lstStyle/>
        <a:p>
          <a:endParaRPr lang="zh-TW" altLang="en-US"/>
        </a:p>
      </dgm:t>
    </dgm:pt>
    <dgm:pt modelId="{0443F30A-65B0-4397-8EC7-434636623C2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2138398-D4C6-4A91-AB84-17D3CB2153FA}" type="parTrans" cxnId="{93CB6468-2DDC-4D71-A096-C178A9FDBBEA}">
      <dgm:prSet/>
      <dgm:spPr/>
      <dgm:t>
        <a:bodyPr/>
        <a:lstStyle/>
        <a:p>
          <a:endParaRPr lang="zh-TW" altLang="en-US"/>
        </a:p>
      </dgm:t>
    </dgm:pt>
    <dgm:pt modelId="{E6542A1B-B1F7-420B-9171-A809D6B422FF}" type="sibTrans" cxnId="{93CB6468-2DDC-4D71-A096-C178A9FDBBEA}">
      <dgm:prSet/>
      <dgm:spPr/>
      <dgm:t>
        <a:bodyPr/>
        <a:lstStyle/>
        <a:p>
          <a:endParaRPr lang="zh-TW" altLang="en-US"/>
        </a:p>
      </dgm:t>
    </dgm:pt>
    <dgm:pt modelId="{83FBB102-071E-47E7-8564-A0DEDB479CB8}" type="pres">
      <dgm:prSet presAssocID="{B768C28B-AA95-4A3E-8FCE-58D8D7E7B9C3}" presName="rootNode" presStyleCnt="0">
        <dgm:presLayoutVars>
          <dgm:chMax/>
          <dgm:chPref/>
          <dgm:dir/>
          <dgm:animLvl val="lvl"/>
        </dgm:presLayoutVars>
      </dgm:prSet>
      <dgm:spPr/>
    </dgm:pt>
    <dgm:pt modelId="{37994408-F3EB-4D70-8BCA-15EE74B2CCD5}" type="pres">
      <dgm:prSet presAssocID="{3A9EDCE2-F459-4151-A9F4-EEE9D7DF2385}" presName="composite" presStyleCnt="0"/>
      <dgm:spPr/>
    </dgm:pt>
    <dgm:pt modelId="{8B2973E2-3915-47C4-8CDA-8E1BCB7FBF19}" type="pres">
      <dgm:prSet presAssocID="{3A9EDCE2-F459-4151-A9F4-EEE9D7DF238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A71D94-02B8-4226-B29B-9521CA0DE72E}" type="pres">
      <dgm:prSet presAssocID="{3A9EDCE2-F459-4151-A9F4-EEE9D7DF238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085B46B-6420-447E-A38D-B0E70494FF75}" type="pres">
      <dgm:prSet presAssocID="{3A9EDCE2-F459-4151-A9F4-EEE9D7DF238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7FE5E2A-47FD-4631-A3B9-E05441E3C81A}" type="pres">
      <dgm:prSet presAssocID="{E82ABA8E-A797-4F16-9D1D-9FFF1DCC1B1E}" presName="sibTrans" presStyleCnt="0"/>
      <dgm:spPr/>
    </dgm:pt>
    <dgm:pt modelId="{11F4A667-42E9-44FF-8B34-7468783711B1}" type="pres">
      <dgm:prSet presAssocID="{2AC606CD-8115-4F0F-A596-93B3CB451F06}" presName="composite" presStyleCnt="0"/>
      <dgm:spPr/>
    </dgm:pt>
    <dgm:pt modelId="{F8FA8F0F-FEC9-4F37-9328-7FA907A62845}" type="pres">
      <dgm:prSet presAssocID="{2AC606CD-8115-4F0F-A596-93B3CB451F0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7EE85B9-4EBB-4747-ACD1-377D6FECF20A}" type="pres">
      <dgm:prSet presAssocID="{2AC606CD-8115-4F0F-A596-93B3CB451F0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C2875A8-58F7-445B-804F-0C3DE2EE0B6C}" type="pres">
      <dgm:prSet presAssocID="{2AC606CD-8115-4F0F-A596-93B3CB451F06}" presName="ChildText" presStyleLbl="fgAcc1" presStyleIdx="1" presStyleCnt="2" custLinFactNeighborX="-19194" custLinFactNeighborY="-5602">
        <dgm:presLayoutVars>
          <dgm:chMax val="0"/>
          <dgm:chPref val="0"/>
          <dgm:bulletEnabled val="1"/>
        </dgm:presLayoutVars>
      </dgm:prSet>
      <dgm:spPr/>
    </dgm:pt>
  </dgm:ptLst>
  <dgm:cxnLst>
    <dgm:cxn modelId="{BD923A68-44F5-4C55-A8D4-9857AF0DC5F4}" srcId="{B768C28B-AA95-4A3E-8FCE-58D8D7E7B9C3}" destId="{3A9EDCE2-F459-4151-A9F4-EEE9D7DF2385}" srcOrd="0" destOrd="0" parTransId="{12AA2689-201A-498F-8974-F97648A8E14C}" sibTransId="{E82ABA8E-A797-4F16-9D1D-9FFF1DCC1B1E}"/>
    <dgm:cxn modelId="{38430D7E-6194-442F-B6E8-022CD7CD4707}" srcId="{3A9EDCE2-F459-4151-A9F4-EEE9D7DF2385}" destId="{21AE02C4-7FF8-4C80-AFBF-9F630EA4CF55}" srcOrd="0" destOrd="0" parTransId="{6749B7BA-A501-4B7A-B2EB-AC24EFDF7E13}" sibTransId="{F1273D14-780A-43F3-B0C2-9AD16630B0CE}"/>
    <dgm:cxn modelId="{63B659BF-790B-4413-99C7-185E72412072}" type="presOf" srcId="{2AC606CD-8115-4F0F-A596-93B3CB451F06}" destId="{F8FA8F0F-FEC9-4F37-9328-7FA907A62845}" srcOrd="0" destOrd="0" presId="urn:microsoft.com/office/officeart/2008/layout/TitledPictureBlocks"/>
    <dgm:cxn modelId="{111F85FF-F76C-428D-B887-FE561A395994}" type="presOf" srcId="{0443F30A-65B0-4397-8EC7-434636623C2C}" destId="{BC2875A8-58F7-445B-804F-0C3DE2EE0B6C}" srcOrd="0" destOrd="0" presId="urn:microsoft.com/office/officeart/2008/layout/TitledPictureBlocks"/>
    <dgm:cxn modelId="{93CB6468-2DDC-4D71-A096-C178A9FDBBEA}" srcId="{2AC606CD-8115-4F0F-A596-93B3CB451F06}" destId="{0443F30A-65B0-4397-8EC7-434636623C2C}" srcOrd="0" destOrd="0" parTransId="{42138398-D4C6-4A91-AB84-17D3CB2153FA}" sibTransId="{E6542A1B-B1F7-420B-9171-A809D6B422FF}"/>
    <dgm:cxn modelId="{FA0895C5-A878-42D4-928D-EC09A12FFD55}" type="presOf" srcId="{21AE02C4-7FF8-4C80-AFBF-9F630EA4CF55}" destId="{A085B46B-6420-447E-A38D-B0E70494FF75}" srcOrd="0" destOrd="0" presId="urn:microsoft.com/office/officeart/2008/layout/TitledPictureBlocks"/>
    <dgm:cxn modelId="{46B7224F-F98E-4F00-96E3-1BB1C975403A}" type="presOf" srcId="{3A9EDCE2-F459-4151-A9F4-EEE9D7DF2385}" destId="{8B2973E2-3915-47C4-8CDA-8E1BCB7FBF19}" srcOrd="0" destOrd="0" presId="urn:microsoft.com/office/officeart/2008/layout/TitledPictureBlocks"/>
    <dgm:cxn modelId="{FDFAFF3F-CCE8-42B0-A457-1720F0E600E6}" type="presOf" srcId="{B768C28B-AA95-4A3E-8FCE-58D8D7E7B9C3}" destId="{83FBB102-071E-47E7-8564-A0DEDB479CB8}" srcOrd="0" destOrd="0" presId="urn:microsoft.com/office/officeart/2008/layout/TitledPictureBlocks"/>
    <dgm:cxn modelId="{7C1429A5-D6C5-400E-B14F-63FBCF0A9736}" srcId="{B768C28B-AA95-4A3E-8FCE-58D8D7E7B9C3}" destId="{2AC606CD-8115-4F0F-A596-93B3CB451F06}" srcOrd="1" destOrd="0" parTransId="{1ADAB313-281B-4C80-9E20-ED58B292C561}" sibTransId="{8452E91C-80D5-41D5-A710-D74B8B72145F}"/>
    <dgm:cxn modelId="{A8E808E4-0099-4BD3-A41B-17E2769AF06F}" type="presParOf" srcId="{83FBB102-071E-47E7-8564-A0DEDB479CB8}" destId="{37994408-F3EB-4D70-8BCA-15EE74B2CCD5}" srcOrd="0" destOrd="0" presId="urn:microsoft.com/office/officeart/2008/layout/TitledPictureBlocks"/>
    <dgm:cxn modelId="{1569549A-C683-452C-AA76-8220C8CAE183}" type="presParOf" srcId="{37994408-F3EB-4D70-8BCA-15EE74B2CCD5}" destId="{8B2973E2-3915-47C4-8CDA-8E1BCB7FBF19}" srcOrd="0" destOrd="0" presId="urn:microsoft.com/office/officeart/2008/layout/TitledPictureBlocks"/>
    <dgm:cxn modelId="{D9650E40-1424-43CD-A263-750C3AAA1327}" type="presParOf" srcId="{37994408-F3EB-4D70-8BCA-15EE74B2CCD5}" destId="{88A71D94-02B8-4226-B29B-9521CA0DE72E}" srcOrd="1" destOrd="0" presId="urn:microsoft.com/office/officeart/2008/layout/TitledPictureBlocks"/>
    <dgm:cxn modelId="{DA41C703-F11A-4629-9DE6-84F12E5DB694}" type="presParOf" srcId="{37994408-F3EB-4D70-8BCA-15EE74B2CCD5}" destId="{A085B46B-6420-447E-A38D-B0E70494FF75}" srcOrd="2" destOrd="0" presId="urn:microsoft.com/office/officeart/2008/layout/TitledPictureBlocks"/>
    <dgm:cxn modelId="{9DF96523-7527-4A30-A068-7A1A50503C0D}" type="presParOf" srcId="{83FBB102-071E-47E7-8564-A0DEDB479CB8}" destId="{17FE5E2A-47FD-4631-A3B9-E05441E3C81A}" srcOrd="1" destOrd="0" presId="urn:microsoft.com/office/officeart/2008/layout/TitledPictureBlocks"/>
    <dgm:cxn modelId="{718F9041-717C-4627-8EC0-C6B81F9860E2}" type="presParOf" srcId="{83FBB102-071E-47E7-8564-A0DEDB479CB8}" destId="{11F4A667-42E9-44FF-8B34-7468783711B1}" srcOrd="2" destOrd="0" presId="urn:microsoft.com/office/officeart/2008/layout/TitledPictureBlocks"/>
    <dgm:cxn modelId="{B408F6DD-F7E4-489D-A14F-63A5E1403C94}" type="presParOf" srcId="{11F4A667-42E9-44FF-8B34-7468783711B1}" destId="{F8FA8F0F-FEC9-4F37-9328-7FA907A62845}" srcOrd="0" destOrd="0" presId="urn:microsoft.com/office/officeart/2008/layout/TitledPictureBlocks"/>
    <dgm:cxn modelId="{702B50AC-7175-4C35-9B01-35B67CB50BB6}" type="presParOf" srcId="{11F4A667-42E9-44FF-8B34-7468783711B1}" destId="{37EE85B9-4EBB-4747-ACD1-377D6FECF20A}" srcOrd="1" destOrd="0" presId="urn:microsoft.com/office/officeart/2008/layout/TitledPictureBlocks"/>
    <dgm:cxn modelId="{B0B57263-9EC1-4BF9-84F6-C07771928C3B}" type="presParOf" srcId="{11F4A667-42E9-44FF-8B34-7468783711B1}" destId="{BC2875A8-58F7-445B-804F-0C3DE2EE0B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E93628-8E63-4AC0-B724-19D89825511D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4C77C79-6C11-4A1E-8301-75D80936322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94CBECAA-540E-484D-B9C6-743F35ECF76F}" type="parTrans" cxnId="{1DB04CC2-9219-4626-87F2-AC6F73E8567E}">
      <dgm:prSet/>
      <dgm:spPr/>
      <dgm:t>
        <a:bodyPr/>
        <a:lstStyle/>
        <a:p>
          <a:endParaRPr lang="zh-TW" altLang="en-US"/>
        </a:p>
      </dgm:t>
    </dgm:pt>
    <dgm:pt modelId="{C48678D8-8180-4CF2-B656-ED151A279BBB}" type="sibTrans" cxnId="{1DB04CC2-9219-4626-87F2-AC6F73E8567E}">
      <dgm:prSet/>
      <dgm:spPr/>
      <dgm:t>
        <a:bodyPr/>
        <a:lstStyle/>
        <a:p>
          <a:endParaRPr lang="zh-TW" altLang="en-US"/>
        </a:p>
      </dgm:t>
    </dgm:pt>
    <dgm:pt modelId="{5356F428-9FD7-42E3-BA7A-F2F30EE3F29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53F68D5-BECE-4B4C-8CA5-C122A085D615}" type="parTrans" cxnId="{95AEB6E6-CD3D-4112-A1A0-868704C0D7EB}">
      <dgm:prSet/>
      <dgm:spPr/>
      <dgm:t>
        <a:bodyPr/>
        <a:lstStyle/>
        <a:p>
          <a:endParaRPr lang="zh-TW" altLang="en-US"/>
        </a:p>
      </dgm:t>
    </dgm:pt>
    <dgm:pt modelId="{2C91F229-8041-4208-A9D7-5B24D7467F08}" type="sibTrans" cxnId="{95AEB6E6-CD3D-4112-A1A0-868704C0D7EB}">
      <dgm:prSet/>
      <dgm:spPr/>
      <dgm:t>
        <a:bodyPr/>
        <a:lstStyle/>
        <a:p>
          <a:endParaRPr lang="zh-TW" altLang="en-US"/>
        </a:p>
      </dgm:t>
    </dgm:pt>
    <dgm:pt modelId="{A54D55B5-D107-44EE-8AB2-9A9B1EE5031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CFBD8F8-7DCA-4063-BB09-5431999321FD}" type="parTrans" cxnId="{E9FE00B9-81E5-403C-B11D-0CA7C93B570C}">
      <dgm:prSet/>
      <dgm:spPr/>
      <dgm:t>
        <a:bodyPr/>
        <a:lstStyle/>
        <a:p>
          <a:endParaRPr lang="zh-TW" altLang="en-US"/>
        </a:p>
      </dgm:t>
    </dgm:pt>
    <dgm:pt modelId="{C5395777-37F2-4908-BCF8-E27C9E13844A}" type="sibTrans" cxnId="{E9FE00B9-81E5-403C-B11D-0CA7C93B570C}">
      <dgm:prSet/>
      <dgm:spPr/>
      <dgm:t>
        <a:bodyPr/>
        <a:lstStyle/>
        <a:p>
          <a:endParaRPr lang="zh-TW" altLang="en-US"/>
        </a:p>
      </dgm:t>
    </dgm:pt>
    <dgm:pt modelId="{20AF0CB5-6A62-4A9A-8817-8741AEAB3E1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BA75978-BC59-413B-BF56-6908B7A5BD44}" type="parTrans" cxnId="{FF3CFAAB-654C-45EA-88DC-168F0C25C28C}">
      <dgm:prSet/>
      <dgm:spPr/>
      <dgm:t>
        <a:bodyPr/>
        <a:lstStyle/>
        <a:p>
          <a:endParaRPr lang="zh-TW" altLang="en-US"/>
        </a:p>
      </dgm:t>
    </dgm:pt>
    <dgm:pt modelId="{4001B433-018B-4E73-96EA-9001FAB63DDA}" type="sibTrans" cxnId="{FF3CFAAB-654C-45EA-88DC-168F0C25C28C}">
      <dgm:prSet/>
      <dgm:spPr/>
      <dgm:t>
        <a:bodyPr/>
        <a:lstStyle/>
        <a:p>
          <a:endParaRPr lang="zh-TW" altLang="en-US"/>
        </a:p>
      </dgm:t>
    </dgm:pt>
    <dgm:pt modelId="{AF1874A3-6E34-40A8-ABD6-3906A62B323A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52CD1F0-3BFD-46EC-9604-A24DA7B36131}" type="parTrans" cxnId="{5B8BB6C7-C2C2-4DDE-A2A3-A7FB721B34B6}">
      <dgm:prSet/>
      <dgm:spPr/>
      <dgm:t>
        <a:bodyPr/>
        <a:lstStyle/>
        <a:p>
          <a:endParaRPr lang="zh-TW" altLang="en-US"/>
        </a:p>
      </dgm:t>
    </dgm:pt>
    <dgm:pt modelId="{0A348A63-74F2-46E9-9B20-F5D57572F3FF}" type="sibTrans" cxnId="{5B8BB6C7-C2C2-4DDE-A2A3-A7FB721B34B6}">
      <dgm:prSet/>
      <dgm:spPr/>
      <dgm:t>
        <a:bodyPr/>
        <a:lstStyle/>
        <a:p>
          <a:endParaRPr lang="zh-TW" altLang="en-US"/>
        </a:p>
      </dgm:t>
    </dgm:pt>
    <dgm:pt modelId="{05C29A52-3796-442D-BC20-1953E8AA384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B55ACD8-2BEF-416D-BBF4-080389F712E9}" type="parTrans" cxnId="{3BB296CB-E359-4ED0-B64B-645C6CE872B4}">
      <dgm:prSet/>
      <dgm:spPr/>
      <dgm:t>
        <a:bodyPr/>
        <a:lstStyle/>
        <a:p>
          <a:endParaRPr lang="zh-TW" altLang="en-US"/>
        </a:p>
      </dgm:t>
    </dgm:pt>
    <dgm:pt modelId="{0FC4863B-DC5D-4F0B-A13B-B50E3B135A8B}" type="sibTrans" cxnId="{3BB296CB-E359-4ED0-B64B-645C6CE872B4}">
      <dgm:prSet/>
      <dgm:spPr/>
      <dgm:t>
        <a:bodyPr/>
        <a:lstStyle/>
        <a:p>
          <a:endParaRPr lang="zh-TW" altLang="en-US"/>
        </a:p>
      </dgm:t>
    </dgm:pt>
    <dgm:pt modelId="{91D433EB-0654-4775-AA9C-D69AE588FB00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7FD83C7B-3384-418E-B286-F4BA58EB84E9}" type="parTrans" cxnId="{DCC4D1DF-3711-4CBB-8FA5-A61140506519}">
      <dgm:prSet/>
      <dgm:spPr/>
    </dgm:pt>
    <dgm:pt modelId="{74788D2A-8EDE-4B64-83DB-F27056DD53EC}" type="sibTrans" cxnId="{DCC4D1DF-3711-4CBB-8FA5-A61140506519}">
      <dgm:prSet/>
      <dgm:spPr/>
    </dgm:pt>
    <dgm:pt modelId="{7E9096EE-2D02-4B83-A835-681EF159B2B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8487F02-63AA-4988-891E-3A07EE79FF60}" type="parTrans" cxnId="{B6CFD6C4-FE57-4D19-90DA-EF740F1A14A2}">
      <dgm:prSet/>
      <dgm:spPr/>
    </dgm:pt>
    <dgm:pt modelId="{7E2CA587-DD23-43EF-BACD-B003164C1C00}" type="sibTrans" cxnId="{B6CFD6C4-FE57-4D19-90DA-EF740F1A14A2}">
      <dgm:prSet/>
      <dgm:spPr/>
    </dgm:pt>
    <dgm:pt modelId="{956213A5-4376-49BC-AFED-1333EFE3558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3AC18710-108E-4288-9541-24D722D086F2}" type="parTrans" cxnId="{759BBDDF-B43B-4418-AF87-800604303EAB}">
      <dgm:prSet/>
      <dgm:spPr/>
      <dgm:t>
        <a:bodyPr/>
        <a:lstStyle/>
        <a:p>
          <a:endParaRPr lang="zh-TW" altLang="en-US"/>
        </a:p>
      </dgm:t>
    </dgm:pt>
    <dgm:pt modelId="{B33F19B6-9DA1-499F-B5AF-262379F0E422}" type="sibTrans" cxnId="{759BBDDF-B43B-4418-AF87-800604303EAB}">
      <dgm:prSet/>
      <dgm:spPr/>
      <dgm:t>
        <a:bodyPr/>
        <a:lstStyle/>
        <a:p>
          <a:endParaRPr lang="zh-TW" altLang="en-US"/>
        </a:p>
      </dgm:t>
    </dgm:pt>
    <dgm:pt modelId="{3B515FA6-1CCB-46FA-9EF0-4E2D8434A6C8}" type="pres">
      <dgm:prSet presAssocID="{45E93628-8E63-4AC0-B724-19D89825511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2378D43-105B-46B7-9ACC-303040F09E82}" type="pres">
      <dgm:prSet presAssocID="{45E93628-8E63-4AC0-B724-19D89825511D}" presName="cycle" presStyleCnt="0"/>
      <dgm:spPr/>
    </dgm:pt>
    <dgm:pt modelId="{CB5C43AC-9321-4C73-A350-CBE2D88A1887}" type="pres">
      <dgm:prSet presAssocID="{45E93628-8E63-4AC0-B724-19D89825511D}" presName="centerShape" presStyleCnt="0"/>
      <dgm:spPr/>
    </dgm:pt>
    <dgm:pt modelId="{9BD49F3F-D58E-403E-A545-3298766C18CB}" type="pres">
      <dgm:prSet presAssocID="{45E93628-8E63-4AC0-B724-19D89825511D}" presName="connSite" presStyleLbl="node1" presStyleIdx="0" presStyleCnt="4"/>
      <dgm:spPr/>
    </dgm:pt>
    <dgm:pt modelId="{63049D78-7AD5-4573-83BC-B9DE5F506CBA}" type="pres">
      <dgm:prSet presAssocID="{45E93628-8E63-4AC0-B724-19D89825511D}" presName="visible" presStyleLbl="node1" presStyleIdx="0" presStyleCnt="4" custLinFactNeighborX="-2133" custLinFactNeighborY="-583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3A6E432-7CC1-4B43-92AD-0BF41C86534A}" type="pres">
      <dgm:prSet presAssocID="{94CBECAA-540E-484D-B9C6-743F35ECF76F}" presName="Name25" presStyleLbl="parChTrans1D1" presStyleIdx="0" presStyleCnt="3"/>
      <dgm:spPr/>
    </dgm:pt>
    <dgm:pt modelId="{29DF3A98-9161-4861-AD9E-8EAB42E8BDBC}" type="pres">
      <dgm:prSet presAssocID="{14C77C79-6C11-4A1E-8301-75D809363223}" presName="node" presStyleCnt="0"/>
      <dgm:spPr/>
    </dgm:pt>
    <dgm:pt modelId="{3E0984CC-7D78-4876-88B7-55D78AD4FBF6}" type="pres">
      <dgm:prSet presAssocID="{14C77C79-6C11-4A1E-8301-75D80936322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B174B9A-920D-47D8-9A59-AE63AD08FB87}" type="pres">
      <dgm:prSet presAssocID="{14C77C79-6C11-4A1E-8301-75D809363223}" presName="childNode" presStyleLbl="revTx" presStyleIdx="0" presStyleCnt="3">
        <dgm:presLayoutVars>
          <dgm:bulletEnabled val="1"/>
        </dgm:presLayoutVars>
      </dgm:prSet>
      <dgm:spPr/>
    </dgm:pt>
    <dgm:pt modelId="{01C9F87A-1EA5-47E9-86E1-F6C92E8DBF7B}" type="pres">
      <dgm:prSet presAssocID="{2BA75978-BC59-413B-BF56-6908B7A5BD44}" presName="Name25" presStyleLbl="parChTrans1D1" presStyleIdx="1" presStyleCnt="3"/>
      <dgm:spPr/>
    </dgm:pt>
    <dgm:pt modelId="{92EECFFD-71AA-4E6E-8652-2B1F96F854EE}" type="pres">
      <dgm:prSet presAssocID="{20AF0CB5-6A62-4A9A-8817-8741AEAB3E16}" presName="node" presStyleCnt="0"/>
      <dgm:spPr/>
    </dgm:pt>
    <dgm:pt modelId="{12350C3F-DD58-4080-BBD0-B6F01BDFEF81}" type="pres">
      <dgm:prSet presAssocID="{20AF0CB5-6A62-4A9A-8817-8741AEAB3E16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7A91176-C79F-4167-882E-EB32B112F035}" type="pres">
      <dgm:prSet presAssocID="{20AF0CB5-6A62-4A9A-8817-8741AEAB3E16}" presName="childNode" presStyleLbl="revTx" presStyleIdx="1" presStyleCnt="3">
        <dgm:presLayoutVars>
          <dgm:bulletEnabled val="1"/>
        </dgm:presLayoutVars>
      </dgm:prSet>
      <dgm:spPr/>
    </dgm:pt>
    <dgm:pt modelId="{8D9CA77D-5FA0-4D9D-9B16-499F17F656E2}" type="pres">
      <dgm:prSet presAssocID="{7FD83C7B-3384-418E-B286-F4BA58EB84E9}" presName="Name25" presStyleLbl="parChTrans1D1" presStyleIdx="2" presStyleCnt="3"/>
      <dgm:spPr/>
    </dgm:pt>
    <dgm:pt modelId="{D41BA7C4-7789-4676-897F-92129E6A7750}" type="pres">
      <dgm:prSet presAssocID="{91D433EB-0654-4775-AA9C-D69AE588FB00}" presName="node" presStyleCnt="0"/>
      <dgm:spPr/>
    </dgm:pt>
    <dgm:pt modelId="{FA323A96-13E7-48C3-88FB-FE03CCC68BED}" type="pres">
      <dgm:prSet presAssocID="{91D433EB-0654-4775-AA9C-D69AE588FB00}" presName="parentNode" presStyleLbl="node1" presStyleIdx="3" presStyleCnt="4" custLinFactNeighborX="2295" custLinFactNeighborY="-176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DB8090-7886-46E0-A602-E9841DFD4D1A}" type="pres">
      <dgm:prSet presAssocID="{91D433EB-0654-4775-AA9C-D69AE588FB0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FF3CFAAB-654C-45EA-88DC-168F0C25C28C}" srcId="{45E93628-8E63-4AC0-B724-19D89825511D}" destId="{20AF0CB5-6A62-4A9A-8817-8741AEAB3E16}" srcOrd="1" destOrd="0" parTransId="{2BA75978-BC59-413B-BF56-6908B7A5BD44}" sibTransId="{4001B433-018B-4E73-96EA-9001FAB63DDA}"/>
    <dgm:cxn modelId="{3BB296CB-E359-4ED0-B64B-645C6CE872B4}" srcId="{20AF0CB5-6A62-4A9A-8817-8741AEAB3E16}" destId="{05C29A52-3796-442D-BC20-1953E8AA3844}" srcOrd="1" destOrd="0" parTransId="{8B55ACD8-2BEF-416D-BBF4-080389F712E9}" sibTransId="{0FC4863B-DC5D-4F0B-A13B-B50E3B135A8B}"/>
    <dgm:cxn modelId="{759BBDDF-B43B-4418-AF87-800604303EAB}" srcId="{91D433EB-0654-4775-AA9C-D69AE588FB00}" destId="{956213A5-4376-49BC-AFED-1333EFE35588}" srcOrd="1" destOrd="0" parTransId="{3AC18710-108E-4288-9541-24D722D086F2}" sibTransId="{B33F19B6-9DA1-499F-B5AF-262379F0E422}"/>
    <dgm:cxn modelId="{DCC4D1DF-3711-4CBB-8FA5-A61140506519}" srcId="{45E93628-8E63-4AC0-B724-19D89825511D}" destId="{91D433EB-0654-4775-AA9C-D69AE588FB00}" srcOrd="2" destOrd="0" parTransId="{7FD83C7B-3384-418E-B286-F4BA58EB84E9}" sibTransId="{74788D2A-8EDE-4B64-83DB-F27056DD53EC}"/>
    <dgm:cxn modelId="{5B8BB6C7-C2C2-4DDE-A2A3-A7FB721B34B6}" srcId="{20AF0CB5-6A62-4A9A-8817-8741AEAB3E16}" destId="{AF1874A3-6E34-40A8-ABD6-3906A62B323A}" srcOrd="0" destOrd="0" parTransId="{352CD1F0-3BFD-46EC-9604-A24DA7B36131}" sibTransId="{0A348A63-74F2-46E9-9B20-F5D57572F3FF}"/>
    <dgm:cxn modelId="{F4A86F42-24B8-4900-9BEF-CFE04507B0DC}" type="presOf" srcId="{A54D55B5-D107-44EE-8AB2-9A9B1EE5031D}" destId="{BB174B9A-920D-47D8-9A59-AE63AD08FB87}" srcOrd="0" destOrd="1" presId="urn:microsoft.com/office/officeart/2005/8/layout/radial2"/>
    <dgm:cxn modelId="{A7B08580-A74B-424C-B9FA-0463F70E7A91}" type="presOf" srcId="{91D433EB-0654-4775-AA9C-D69AE588FB00}" destId="{FA323A96-13E7-48C3-88FB-FE03CCC68BED}" srcOrd="0" destOrd="0" presId="urn:microsoft.com/office/officeart/2005/8/layout/radial2"/>
    <dgm:cxn modelId="{8BB6583C-CE5D-4501-8417-9A04833F652F}" type="presOf" srcId="{2BA75978-BC59-413B-BF56-6908B7A5BD44}" destId="{01C9F87A-1EA5-47E9-86E1-F6C92E8DBF7B}" srcOrd="0" destOrd="0" presId="urn:microsoft.com/office/officeart/2005/8/layout/radial2"/>
    <dgm:cxn modelId="{E9FE00B9-81E5-403C-B11D-0CA7C93B570C}" srcId="{14C77C79-6C11-4A1E-8301-75D809363223}" destId="{A54D55B5-D107-44EE-8AB2-9A9B1EE5031D}" srcOrd="1" destOrd="0" parTransId="{4CFBD8F8-7DCA-4063-BB09-5431999321FD}" sibTransId="{C5395777-37F2-4908-BCF8-E27C9E13844A}"/>
    <dgm:cxn modelId="{AC3161EB-120A-44CA-8827-0903390CBF11}" type="presOf" srcId="{7E9096EE-2D02-4B83-A835-681EF159B2B7}" destId="{0BDB8090-7886-46E0-A602-E9841DFD4D1A}" srcOrd="0" destOrd="0" presId="urn:microsoft.com/office/officeart/2005/8/layout/radial2"/>
    <dgm:cxn modelId="{1CFD8742-773B-476E-BF1B-9AFE3CECA840}" type="presOf" srcId="{20AF0CB5-6A62-4A9A-8817-8741AEAB3E16}" destId="{12350C3F-DD58-4080-BBD0-B6F01BDFEF81}" srcOrd="0" destOrd="0" presId="urn:microsoft.com/office/officeart/2005/8/layout/radial2"/>
    <dgm:cxn modelId="{B6CFD6C4-FE57-4D19-90DA-EF740F1A14A2}" srcId="{91D433EB-0654-4775-AA9C-D69AE588FB00}" destId="{7E9096EE-2D02-4B83-A835-681EF159B2B7}" srcOrd="0" destOrd="0" parTransId="{78487F02-63AA-4988-891E-3A07EE79FF60}" sibTransId="{7E2CA587-DD23-43EF-BACD-B003164C1C00}"/>
    <dgm:cxn modelId="{1DB04CC2-9219-4626-87F2-AC6F73E8567E}" srcId="{45E93628-8E63-4AC0-B724-19D89825511D}" destId="{14C77C79-6C11-4A1E-8301-75D809363223}" srcOrd="0" destOrd="0" parTransId="{94CBECAA-540E-484D-B9C6-743F35ECF76F}" sibTransId="{C48678D8-8180-4CF2-B656-ED151A279BBB}"/>
    <dgm:cxn modelId="{A211026E-B98D-4075-90E9-465FACE5B60D}" type="presOf" srcId="{956213A5-4376-49BC-AFED-1333EFE35588}" destId="{0BDB8090-7886-46E0-A602-E9841DFD4D1A}" srcOrd="0" destOrd="1" presId="urn:microsoft.com/office/officeart/2005/8/layout/radial2"/>
    <dgm:cxn modelId="{B890251A-A375-4828-8763-3D9EA48B2C20}" type="presOf" srcId="{14C77C79-6C11-4A1E-8301-75D809363223}" destId="{3E0984CC-7D78-4876-88B7-55D78AD4FBF6}" srcOrd="0" destOrd="0" presId="urn:microsoft.com/office/officeart/2005/8/layout/radial2"/>
    <dgm:cxn modelId="{40A10487-747E-46D9-A11E-F6A0A4ED8944}" type="presOf" srcId="{45E93628-8E63-4AC0-B724-19D89825511D}" destId="{3B515FA6-1CCB-46FA-9EF0-4E2D8434A6C8}" srcOrd="0" destOrd="0" presId="urn:microsoft.com/office/officeart/2005/8/layout/radial2"/>
    <dgm:cxn modelId="{86242589-CFD8-46E0-A4D9-42114824A705}" type="presOf" srcId="{7FD83C7B-3384-418E-B286-F4BA58EB84E9}" destId="{8D9CA77D-5FA0-4D9D-9B16-499F17F656E2}" srcOrd="0" destOrd="0" presId="urn:microsoft.com/office/officeart/2005/8/layout/radial2"/>
    <dgm:cxn modelId="{D29C3F86-3AE4-43E7-AF7A-F9241DB8E1CB}" type="presOf" srcId="{94CBECAA-540E-484D-B9C6-743F35ECF76F}" destId="{A3A6E432-7CC1-4B43-92AD-0BF41C86534A}" srcOrd="0" destOrd="0" presId="urn:microsoft.com/office/officeart/2005/8/layout/radial2"/>
    <dgm:cxn modelId="{6AEE94B6-B2E9-40BB-8695-F9C5CCB73845}" type="presOf" srcId="{AF1874A3-6E34-40A8-ABD6-3906A62B323A}" destId="{67A91176-C79F-4167-882E-EB32B112F035}" srcOrd="0" destOrd="0" presId="urn:microsoft.com/office/officeart/2005/8/layout/radial2"/>
    <dgm:cxn modelId="{BA473434-744C-4840-B730-2257DEAB172B}" type="presOf" srcId="{5356F428-9FD7-42E3-BA7A-F2F30EE3F29F}" destId="{BB174B9A-920D-47D8-9A59-AE63AD08FB87}" srcOrd="0" destOrd="0" presId="urn:microsoft.com/office/officeart/2005/8/layout/radial2"/>
    <dgm:cxn modelId="{95AEB6E6-CD3D-4112-A1A0-868704C0D7EB}" srcId="{14C77C79-6C11-4A1E-8301-75D809363223}" destId="{5356F428-9FD7-42E3-BA7A-F2F30EE3F29F}" srcOrd="0" destOrd="0" parTransId="{A53F68D5-BECE-4B4C-8CA5-C122A085D615}" sibTransId="{2C91F229-8041-4208-A9D7-5B24D7467F08}"/>
    <dgm:cxn modelId="{F22D194E-74EE-4DD0-A185-19E45F83BEBA}" type="presOf" srcId="{05C29A52-3796-442D-BC20-1953E8AA3844}" destId="{67A91176-C79F-4167-882E-EB32B112F035}" srcOrd="0" destOrd="1" presId="urn:microsoft.com/office/officeart/2005/8/layout/radial2"/>
    <dgm:cxn modelId="{1EFCF562-DE20-4ABC-82E2-6DF5C79D8BDE}" type="presParOf" srcId="{3B515FA6-1CCB-46FA-9EF0-4E2D8434A6C8}" destId="{92378D43-105B-46B7-9ACC-303040F09E82}" srcOrd="0" destOrd="0" presId="urn:microsoft.com/office/officeart/2005/8/layout/radial2"/>
    <dgm:cxn modelId="{906EDA16-74F2-4D2B-96A1-59B0C7CAEF56}" type="presParOf" srcId="{92378D43-105B-46B7-9ACC-303040F09E82}" destId="{CB5C43AC-9321-4C73-A350-CBE2D88A1887}" srcOrd="0" destOrd="0" presId="urn:microsoft.com/office/officeart/2005/8/layout/radial2"/>
    <dgm:cxn modelId="{AEA48092-84F2-4FD6-A165-912C5C06E6AB}" type="presParOf" srcId="{CB5C43AC-9321-4C73-A350-CBE2D88A1887}" destId="{9BD49F3F-D58E-403E-A545-3298766C18CB}" srcOrd="0" destOrd="0" presId="urn:microsoft.com/office/officeart/2005/8/layout/radial2"/>
    <dgm:cxn modelId="{7FF03E8F-F67B-4FA7-B145-B3335ADC5152}" type="presParOf" srcId="{CB5C43AC-9321-4C73-A350-CBE2D88A1887}" destId="{63049D78-7AD5-4573-83BC-B9DE5F506CBA}" srcOrd="1" destOrd="0" presId="urn:microsoft.com/office/officeart/2005/8/layout/radial2"/>
    <dgm:cxn modelId="{B9A0CC9D-FDC5-40C1-BAFB-43E6383031E0}" type="presParOf" srcId="{92378D43-105B-46B7-9ACC-303040F09E82}" destId="{A3A6E432-7CC1-4B43-92AD-0BF41C86534A}" srcOrd="1" destOrd="0" presId="urn:microsoft.com/office/officeart/2005/8/layout/radial2"/>
    <dgm:cxn modelId="{44EB4A48-386C-44D1-8288-8C0C65CB23A6}" type="presParOf" srcId="{92378D43-105B-46B7-9ACC-303040F09E82}" destId="{29DF3A98-9161-4861-AD9E-8EAB42E8BDBC}" srcOrd="2" destOrd="0" presId="urn:microsoft.com/office/officeart/2005/8/layout/radial2"/>
    <dgm:cxn modelId="{1CAC39AE-7CDE-45FB-ACBD-F88D1744CB45}" type="presParOf" srcId="{29DF3A98-9161-4861-AD9E-8EAB42E8BDBC}" destId="{3E0984CC-7D78-4876-88B7-55D78AD4FBF6}" srcOrd="0" destOrd="0" presId="urn:microsoft.com/office/officeart/2005/8/layout/radial2"/>
    <dgm:cxn modelId="{CAE5E5F5-4C60-416D-837B-8AE4BF89D520}" type="presParOf" srcId="{29DF3A98-9161-4861-AD9E-8EAB42E8BDBC}" destId="{BB174B9A-920D-47D8-9A59-AE63AD08FB87}" srcOrd="1" destOrd="0" presId="urn:microsoft.com/office/officeart/2005/8/layout/radial2"/>
    <dgm:cxn modelId="{4B359137-1016-4740-848B-7DAC7D5033CC}" type="presParOf" srcId="{92378D43-105B-46B7-9ACC-303040F09E82}" destId="{01C9F87A-1EA5-47E9-86E1-F6C92E8DBF7B}" srcOrd="3" destOrd="0" presId="urn:microsoft.com/office/officeart/2005/8/layout/radial2"/>
    <dgm:cxn modelId="{139EFA78-D3DD-45C9-917E-00F93B7FE6C3}" type="presParOf" srcId="{92378D43-105B-46B7-9ACC-303040F09E82}" destId="{92EECFFD-71AA-4E6E-8652-2B1F96F854EE}" srcOrd="4" destOrd="0" presId="urn:microsoft.com/office/officeart/2005/8/layout/radial2"/>
    <dgm:cxn modelId="{00850E43-609F-4B83-8CBB-3C6067E1EF59}" type="presParOf" srcId="{92EECFFD-71AA-4E6E-8652-2B1F96F854EE}" destId="{12350C3F-DD58-4080-BBD0-B6F01BDFEF81}" srcOrd="0" destOrd="0" presId="urn:microsoft.com/office/officeart/2005/8/layout/radial2"/>
    <dgm:cxn modelId="{21CD9955-9E48-4DC5-9919-B97AD7835EF3}" type="presParOf" srcId="{92EECFFD-71AA-4E6E-8652-2B1F96F854EE}" destId="{67A91176-C79F-4167-882E-EB32B112F035}" srcOrd="1" destOrd="0" presId="urn:microsoft.com/office/officeart/2005/8/layout/radial2"/>
    <dgm:cxn modelId="{64EBFE83-6B3B-42C5-98AE-D2ACAF7F6290}" type="presParOf" srcId="{92378D43-105B-46B7-9ACC-303040F09E82}" destId="{8D9CA77D-5FA0-4D9D-9B16-499F17F656E2}" srcOrd="5" destOrd="0" presId="urn:microsoft.com/office/officeart/2005/8/layout/radial2"/>
    <dgm:cxn modelId="{EA663FFC-7181-4569-AF11-97DE09441367}" type="presParOf" srcId="{92378D43-105B-46B7-9ACC-303040F09E82}" destId="{D41BA7C4-7789-4676-897F-92129E6A7750}" srcOrd="6" destOrd="0" presId="urn:microsoft.com/office/officeart/2005/8/layout/radial2"/>
    <dgm:cxn modelId="{A8DB54A1-26E5-4E6B-A388-F1911A5DA69D}" type="presParOf" srcId="{D41BA7C4-7789-4676-897F-92129E6A7750}" destId="{FA323A96-13E7-48C3-88FB-FE03CCC68BED}" srcOrd="0" destOrd="0" presId="urn:microsoft.com/office/officeart/2005/8/layout/radial2"/>
    <dgm:cxn modelId="{A682EB46-DDE2-48C3-9444-F9AD105B9E38}" type="presParOf" srcId="{D41BA7C4-7789-4676-897F-92129E6A7750}" destId="{0BDB8090-7886-46E0-A602-E9841DFD4D1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2F4E7-0B38-45F5-A64E-04AE39009AA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A603C2B-4D73-4266-B08E-FEC7D4EED4D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D26B7FE-868C-41BA-AC0F-6085AB70559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91F494F9-274B-491C-B0C4-AC079B0E1BC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B516900-0D9C-4F73-94AA-320CAE78C6F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297760D-1C96-4106-A894-9DD9EAFB294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F5ACE9C-2DBE-4E67-85DA-FEADF96662A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1565F73-4A9B-4873-A899-5096106E94D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94B0CA4-3DC5-49C4-AD2C-2353A80DF58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71D94-02B8-4226-B29B-9521CA0DE72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85B46B-6420-447E-A38D-B0E70494FF7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8B2973E2-3915-47C4-8CDA-8E1BCB7FBF1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37EE85B9-4EBB-4747-ACD1-377D6FECF20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2875A8-58F7-445B-804F-0C3DE2EE0B6C}">
      <dsp:nvSpPr>
        <dsp:cNvPr id="0" name=""/>
        <dsp:cNvSpPr/>
      </dsp:nvSpPr>
      <dsp:spPr>
        <a:xfrm>
          <a:off x="6603516" y="1540774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643327" y="1580585"/>
        <a:ext cx="1279639" cy="1335100"/>
      </dsp:txXfrm>
    </dsp:sp>
    <dsp:sp modelId="{F8FA8F0F-FEC9-4F37-9328-7FA907A6284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CA77D-5FA0-4D9D-9B16-499F17F656E2}">
      <dsp:nvSpPr>
        <dsp:cNvPr id="0" name=""/>
        <dsp:cNvSpPr/>
      </dsp:nvSpPr>
      <dsp:spPr>
        <a:xfrm rot="2508380">
          <a:off x="2872216" y="3155134"/>
          <a:ext cx="70647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6476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C9F87A-1EA5-47E9-86E1-F6C92E8DBF7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A6E432-7CC1-4B43-92AD-0BF41C86534A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49D78-7AD5-4573-83BC-B9DE5F506CBA}">
      <dsp:nvSpPr>
        <dsp:cNvPr id="0" name=""/>
        <dsp:cNvSpPr/>
      </dsp:nvSpPr>
      <dsp:spPr>
        <a:xfrm>
          <a:off x="1067937" y="1049122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0984CC-7D78-4876-88B7-55D78AD4FBF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B174B9A-920D-47D8-9A59-AE63AD08FB8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12350C3F-DD58-4080-BBD0-B6F01BDFEF8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67A91176-C79F-4167-882E-EB32B112F03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FA323A96-13E7-48C3-88FB-FE03CCC68BED}">
      <dsp:nvSpPr>
        <dsp:cNvPr id="0" name=""/>
        <dsp:cNvSpPr/>
      </dsp:nvSpPr>
      <dsp:spPr>
        <a:xfrm>
          <a:off x="3322715" y="3196955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513734" y="3387974"/>
        <a:ext cx="922321" cy="922321"/>
      </dsp:txXfrm>
    </dsp:sp>
    <dsp:sp modelId="{0BDB8090-7886-46E0-A602-E9841DFD4D1A}">
      <dsp:nvSpPr>
        <dsp:cNvPr id="0" name=""/>
        <dsp:cNvSpPr/>
      </dsp:nvSpPr>
      <dsp:spPr>
        <a:xfrm>
          <a:off x="4757510" y="3196955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57510" y="3196955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7000">
              <a:schemeClr val="accent5">
                <a:lumMod val="75000"/>
              </a:schemeClr>
            </a:gs>
            <a:gs pos="72000">
              <a:schemeClr val="tx1">
                <a:lumMod val="75000"/>
              </a:schemeClr>
            </a:gs>
            <a:gs pos="85000">
              <a:srgbClr val="E26D0D"/>
            </a:gs>
            <a:gs pos="58000">
              <a:srgbClr val="8B7953"/>
            </a:gs>
            <a:gs pos="4000">
              <a:schemeClr val="accent6">
                <a:lumMod val="75000"/>
              </a:schemeClr>
            </a:gs>
            <a:gs pos="34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latin typeface="文鼎粗行楷" panose="020B0609010101010101" pitchFamily="49" charset="-120"/>
          <a:ea typeface="文鼎粗行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64904"/>
            <a:ext cx="9144000" cy="36004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-43133300" y="-14030272"/>
            <a:ext cx="9721080" cy="8136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-47921832" y="-5860032"/>
            <a:ext cx="19298144" cy="22610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-53754480" y="-5860032"/>
            <a:ext cx="5832648" cy="1814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-45833600" y="16750480"/>
            <a:ext cx="4248472" cy="16993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-35536456" y="16750480"/>
            <a:ext cx="3816424" cy="17065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-28623688" y="-5893368"/>
            <a:ext cx="17065896" cy="73537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25094280" y="-10684568"/>
            <a:ext cx="19226136" cy="892899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7758576" y="4293096"/>
            <a:ext cx="22322480" cy="799288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5895480" y="18982728"/>
            <a:ext cx="18074008" cy="655272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手繪多邊形 14"/>
          <p:cNvSpPr/>
          <p:nvPr/>
        </p:nvSpPr>
        <p:spPr>
          <a:xfrm>
            <a:off x="-11176000" y="-9652000"/>
            <a:ext cx="36982400" cy="5283200"/>
          </a:xfrm>
          <a:custGeom>
            <a:avLst/>
            <a:gdLst>
              <a:gd name="connsiteX0" fmla="*/ 0 w 36982400"/>
              <a:gd name="connsiteY0" fmla="*/ 5283200 h 5283200"/>
              <a:gd name="connsiteX1" fmla="*/ 508000 w 36982400"/>
              <a:gd name="connsiteY1" fmla="*/ 4572000 h 5283200"/>
              <a:gd name="connsiteX2" fmla="*/ 609600 w 36982400"/>
              <a:gd name="connsiteY2" fmla="*/ 4267200 h 5283200"/>
              <a:gd name="connsiteX3" fmla="*/ 1117600 w 36982400"/>
              <a:gd name="connsiteY3" fmla="*/ 3962400 h 5283200"/>
              <a:gd name="connsiteX4" fmla="*/ 1524000 w 36982400"/>
              <a:gd name="connsiteY4" fmla="*/ 3556000 h 5283200"/>
              <a:gd name="connsiteX5" fmla="*/ 1727200 w 36982400"/>
              <a:gd name="connsiteY5" fmla="*/ 3251200 h 5283200"/>
              <a:gd name="connsiteX6" fmla="*/ 2336800 w 36982400"/>
              <a:gd name="connsiteY6" fmla="*/ 2844800 h 5283200"/>
              <a:gd name="connsiteX7" fmla="*/ 2844800 w 36982400"/>
              <a:gd name="connsiteY7" fmla="*/ 2438400 h 5283200"/>
              <a:gd name="connsiteX8" fmla="*/ 3657600 w 36982400"/>
              <a:gd name="connsiteY8" fmla="*/ 1930400 h 5283200"/>
              <a:gd name="connsiteX9" fmla="*/ 4064000 w 36982400"/>
              <a:gd name="connsiteY9" fmla="*/ 1625600 h 5283200"/>
              <a:gd name="connsiteX10" fmla="*/ 4368800 w 36982400"/>
              <a:gd name="connsiteY10" fmla="*/ 1524000 h 5283200"/>
              <a:gd name="connsiteX11" fmla="*/ 5283200 w 36982400"/>
              <a:gd name="connsiteY11" fmla="*/ 914400 h 5283200"/>
              <a:gd name="connsiteX12" fmla="*/ 5689600 w 36982400"/>
              <a:gd name="connsiteY12" fmla="*/ 711200 h 5283200"/>
              <a:gd name="connsiteX13" fmla="*/ 5994400 w 36982400"/>
              <a:gd name="connsiteY13" fmla="*/ 508000 h 5283200"/>
              <a:gd name="connsiteX14" fmla="*/ 6400800 w 36982400"/>
              <a:gd name="connsiteY14" fmla="*/ 406400 h 5283200"/>
              <a:gd name="connsiteX15" fmla="*/ 6705600 w 36982400"/>
              <a:gd name="connsiteY15" fmla="*/ 304800 h 5283200"/>
              <a:gd name="connsiteX16" fmla="*/ 7112000 w 36982400"/>
              <a:gd name="connsiteY16" fmla="*/ 101600 h 5283200"/>
              <a:gd name="connsiteX17" fmla="*/ 8128000 w 36982400"/>
              <a:gd name="connsiteY17" fmla="*/ 0 h 5283200"/>
              <a:gd name="connsiteX18" fmla="*/ 11988800 w 36982400"/>
              <a:gd name="connsiteY18" fmla="*/ 203200 h 5283200"/>
              <a:gd name="connsiteX19" fmla="*/ 13004800 w 36982400"/>
              <a:gd name="connsiteY19" fmla="*/ 406400 h 5283200"/>
              <a:gd name="connsiteX20" fmla="*/ 14427200 w 36982400"/>
              <a:gd name="connsiteY20" fmla="*/ 609600 h 5283200"/>
              <a:gd name="connsiteX21" fmla="*/ 15240000 w 36982400"/>
              <a:gd name="connsiteY21" fmla="*/ 812800 h 5283200"/>
              <a:gd name="connsiteX22" fmla="*/ 16560800 w 36982400"/>
              <a:gd name="connsiteY22" fmla="*/ 1016000 h 5283200"/>
              <a:gd name="connsiteX23" fmla="*/ 16865600 w 36982400"/>
              <a:gd name="connsiteY23" fmla="*/ 1117600 h 5283200"/>
              <a:gd name="connsiteX24" fmla="*/ 18084800 w 36982400"/>
              <a:gd name="connsiteY24" fmla="*/ 1320800 h 5283200"/>
              <a:gd name="connsiteX25" fmla="*/ 18389600 w 36982400"/>
              <a:gd name="connsiteY25" fmla="*/ 1422400 h 5283200"/>
              <a:gd name="connsiteX26" fmla="*/ 18796000 w 36982400"/>
              <a:gd name="connsiteY26" fmla="*/ 1524000 h 5283200"/>
              <a:gd name="connsiteX27" fmla="*/ 19100800 w 36982400"/>
              <a:gd name="connsiteY27" fmla="*/ 1625600 h 5283200"/>
              <a:gd name="connsiteX28" fmla="*/ 19608800 w 36982400"/>
              <a:gd name="connsiteY28" fmla="*/ 1727200 h 5283200"/>
              <a:gd name="connsiteX29" fmla="*/ 20421600 w 36982400"/>
              <a:gd name="connsiteY29" fmla="*/ 2032000 h 5283200"/>
              <a:gd name="connsiteX30" fmla="*/ 20828000 w 36982400"/>
              <a:gd name="connsiteY30" fmla="*/ 2133600 h 5283200"/>
              <a:gd name="connsiteX31" fmla="*/ 22453600 w 36982400"/>
              <a:gd name="connsiteY31" fmla="*/ 2336800 h 5283200"/>
              <a:gd name="connsiteX32" fmla="*/ 23164800 w 36982400"/>
              <a:gd name="connsiteY32" fmla="*/ 2438400 h 5283200"/>
              <a:gd name="connsiteX33" fmla="*/ 24485600 w 36982400"/>
              <a:gd name="connsiteY33" fmla="*/ 2540000 h 5283200"/>
              <a:gd name="connsiteX34" fmla="*/ 25196800 w 36982400"/>
              <a:gd name="connsiteY34" fmla="*/ 2641600 h 5283200"/>
              <a:gd name="connsiteX35" fmla="*/ 28549600 w 36982400"/>
              <a:gd name="connsiteY35" fmla="*/ 2844800 h 5283200"/>
              <a:gd name="connsiteX36" fmla="*/ 30073600 w 36982400"/>
              <a:gd name="connsiteY36" fmla="*/ 2946400 h 5283200"/>
              <a:gd name="connsiteX37" fmla="*/ 36982400 w 36982400"/>
              <a:gd name="connsiteY37" fmla="*/ 3251200 h 528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6982400" h="5283200">
                <a:moveTo>
                  <a:pt x="0" y="5283200"/>
                </a:moveTo>
                <a:cubicBezTo>
                  <a:pt x="566764" y="3866289"/>
                  <a:pt x="-161603" y="5409003"/>
                  <a:pt x="508000" y="4572000"/>
                </a:cubicBezTo>
                <a:cubicBezTo>
                  <a:pt x="574902" y="4488372"/>
                  <a:pt x="533872" y="4342928"/>
                  <a:pt x="609600" y="4267200"/>
                </a:cubicBezTo>
                <a:cubicBezTo>
                  <a:pt x="749236" y="4127564"/>
                  <a:pt x="961723" y="4083638"/>
                  <a:pt x="1117600" y="3962400"/>
                </a:cubicBezTo>
                <a:cubicBezTo>
                  <a:pt x="1268823" y="3844782"/>
                  <a:pt x="1399322" y="3701457"/>
                  <a:pt x="1524000" y="3556000"/>
                </a:cubicBezTo>
                <a:cubicBezTo>
                  <a:pt x="1603467" y="3463289"/>
                  <a:pt x="1635304" y="3331609"/>
                  <a:pt x="1727200" y="3251200"/>
                </a:cubicBezTo>
                <a:cubicBezTo>
                  <a:pt x="1910991" y="3090383"/>
                  <a:pt x="2146099" y="2997361"/>
                  <a:pt x="2336800" y="2844800"/>
                </a:cubicBezTo>
                <a:cubicBezTo>
                  <a:pt x="2506133" y="2709333"/>
                  <a:pt x="2666506" y="2561835"/>
                  <a:pt x="2844800" y="2438400"/>
                </a:cubicBezTo>
                <a:cubicBezTo>
                  <a:pt x="3107488" y="2256539"/>
                  <a:pt x="3402002" y="2122098"/>
                  <a:pt x="3657600" y="1930400"/>
                </a:cubicBezTo>
                <a:cubicBezTo>
                  <a:pt x="3793067" y="1828800"/>
                  <a:pt x="3916977" y="1709613"/>
                  <a:pt x="4064000" y="1625600"/>
                </a:cubicBezTo>
                <a:cubicBezTo>
                  <a:pt x="4156985" y="1572466"/>
                  <a:pt x="4273011" y="1571895"/>
                  <a:pt x="4368800" y="1524000"/>
                </a:cubicBezTo>
                <a:cubicBezTo>
                  <a:pt x="5157615" y="1129593"/>
                  <a:pt x="4602533" y="1339817"/>
                  <a:pt x="5283200" y="914400"/>
                </a:cubicBezTo>
                <a:cubicBezTo>
                  <a:pt x="5411635" y="834128"/>
                  <a:pt x="5558099" y="786343"/>
                  <a:pt x="5689600" y="711200"/>
                </a:cubicBezTo>
                <a:cubicBezTo>
                  <a:pt x="5795619" y="650617"/>
                  <a:pt x="5882165" y="556101"/>
                  <a:pt x="5994400" y="508000"/>
                </a:cubicBezTo>
                <a:cubicBezTo>
                  <a:pt x="6122746" y="452995"/>
                  <a:pt x="6266537" y="444761"/>
                  <a:pt x="6400800" y="406400"/>
                </a:cubicBezTo>
                <a:cubicBezTo>
                  <a:pt x="6503775" y="376979"/>
                  <a:pt x="6607163" y="346987"/>
                  <a:pt x="6705600" y="304800"/>
                </a:cubicBezTo>
                <a:cubicBezTo>
                  <a:pt x="6844810" y="245138"/>
                  <a:pt x="6963906" y="133335"/>
                  <a:pt x="7112000" y="101600"/>
                </a:cubicBezTo>
                <a:cubicBezTo>
                  <a:pt x="7444801" y="30286"/>
                  <a:pt x="7789333" y="33867"/>
                  <a:pt x="8128000" y="0"/>
                </a:cubicBezTo>
                <a:cubicBezTo>
                  <a:pt x="9414933" y="67733"/>
                  <a:pt x="10704537" y="96178"/>
                  <a:pt x="11988800" y="203200"/>
                </a:cubicBezTo>
                <a:cubicBezTo>
                  <a:pt x="12332981" y="231882"/>
                  <a:pt x="12664126" y="349621"/>
                  <a:pt x="13004800" y="406400"/>
                </a:cubicBezTo>
                <a:cubicBezTo>
                  <a:pt x="15654392" y="847999"/>
                  <a:pt x="12316685" y="225870"/>
                  <a:pt x="14427200" y="609600"/>
                </a:cubicBezTo>
                <a:cubicBezTo>
                  <a:pt x="15800299" y="859254"/>
                  <a:pt x="14299991" y="577798"/>
                  <a:pt x="15240000" y="812800"/>
                </a:cubicBezTo>
                <a:cubicBezTo>
                  <a:pt x="15705444" y="929161"/>
                  <a:pt x="16067267" y="954308"/>
                  <a:pt x="16560800" y="1016000"/>
                </a:cubicBezTo>
                <a:cubicBezTo>
                  <a:pt x="16662400" y="1049867"/>
                  <a:pt x="16760584" y="1096597"/>
                  <a:pt x="16865600" y="1117600"/>
                </a:cubicBezTo>
                <a:cubicBezTo>
                  <a:pt x="17725814" y="1289643"/>
                  <a:pt x="17357796" y="1139049"/>
                  <a:pt x="18084800" y="1320800"/>
                </a:cubicBezTo>
                <a:cubicBezTo>
                  <a:pt x="18188698" y="1346775"/>
                  <a:pt x="18286625" y="1392979"/>
                  <a:pt x="18389600" y="1422400"/>
                </a:cubicBezTo>
                <a:cubicBezTo>
                  <a:pt x="18523863" y="1460761"/>
                  <a:pt x="18661737" y="1485639"/>
                  <a:pt x="18796000" y="1524000"/>
                </a:cubicBezTo>
                <a:cubicBezTo>
                  <a:pt x="18898975" y="1553421"/>
                  <a:pt x="18996902" y="1599625"/>
                  <a:pt x="19100800" y="1625600"/>
                </a:cubicBezTo>
                <a:cubicBezTo>
                  <a:pt x="19268331" y="1667483"/>
                  <a:pt x="19441269" y="1685317"/>
                  <a:pt x="19608800" y="1727200"/>
                </a:cubicBezTo>
                <a:cubicBezTo>
                  <a:pt x="19894159" y="1798540"/>
                  <a:pt x="20141911" y="1938770"/>
                  <a:pt x="20421600" y="2032000"/>
                </a:cubicBezTo>
                <a:cubicBezTo>
                  <a:pt x="20554070" y="2076157"/>
                  <a:pt x="20689909" y="2112886"/>
                  <a:pt x="20828000" y="2133600"/>
                </a:cubicBezTo>
                <a:cubicBezTo>
                  <a:pt x="21368042" y="2214606"/>
                  <a:pt x="21912103" y="2266170"/>
                  <a:pt x="22453600" y="2336800"/>
                </a:cubicBezTo>
                <a:cubicBezTo>
                  <a:pt x="22691062" y="2367773"/>
                  <a:pt x="22926515" y="2414571"/>
                  <a:pt x="23164800" y="2438400"/>
                </a:cubicBezTo>
                <a:cubicBezTo>
                  <a:pt x="23604176" y="2482338"/>
                  <a:pt x="24046224" y="2496062"/>
                  <a:pt x="24485600" y="2540000"/>
                </a:cubicBezTo>
                <a:cubicBezTo>
                  <a:pt x="24723885" y="2563829"/>
                  <a:pt x="24958515" y="2617771"/>
                  <a:pt x="25196800" y="2641600"/>
                </a:cubicBezTo>
                <a:cubicBezTo>
                  <a:pt x="26386850" y="2760605"/>
                  <a:pt x="27315906" y="2774303"/>
                  <a:pt x="28549600" y="2844800"/>
                </a:cubicBezTo>
                <a:lnTo>
                  <a:pt x="30073600" y="2946400"/>
                </a:lnTo>
                <a:lnTo>
                  <a:pt x="36982400" y="3251200"/>
                </a:ln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手繪多邊形 15"/>
          <p:cNvSpPr/>
          <p:nvPr/>
        </p:nvSpPr>
        <p:spPr>
          <a:xfrm>
            <a:off x="-11074400" y="-3962400"/>
            <a:ext cx="39269694" cy="19405600"/>
          </a:xfrm>
          <a:custGeom>
            <a:avLst/>
            <a:gdLst>
              <a:gd name="connsiteX0" fmla="*/ 0 w 39269694"/>
              <a:gd name="connsiteY0" fmla="*/ 0 h 19405600"/>
              <a:gd name="connsiteX1" fmla="*/ 101600 w 39269694"/>
              <a:gd name="connsiteY1" fmla="*/ 1219200 h 19405600"/>
              <a:gd name="connsiteX2" fmla="*/ 406400 w 39269694"/>
              <a:gd name="connsiteY2" fmla="*/ 2133600 h 19405600"/>
              <a:gd name="connsiteX3" fmla="*/ 508000 w 39269694"/>
              <a:gd name="connsiteY3" fmla="*/ 2540000 h 19405600"/>
              <a:gd name="connsiteX4" fmla="*/ 609600 w 39269694"/>
              <a:gd name="connsiteY4" fmla="*/ 2844800 h 19405600"/>
              <a:gd name="connsiteX5" fmla="*/ 711200 w 39269694"/>
              <a:gd name="connsiteY5" fmla="*/ 3251200 h 19405600"/>
              <a:gd name="connsiteX6" fmla="*/ 812800 w 39269694"/>
              <a:gd name="connsiteY6" fmla="*/ 3556000 h 19405600"/>
              <a:gd name="connsiteX7" fmla="*/ 1016000 w 39269694"/>
              <a:gd name="connsiteY7" fmla="*/ 4368800 h 19405600"/>
              <a:gd name="connsiteX8" fmla="*/ 1117600 w 39269694"/>
              <a:gd name="connsiteY8" fmla="*/ 4775200 h 19405600"/>
              <a:gd name="connsiteX9" fmla="*/ 1219200 w 39269694"/>
              <a:gd name="connsiteY9" fmla="*/ 5181600 h 19405600"/>
              <a:gd name="connsiteX10" fmla="*/ 1320800 w 39269694"/>
              <a:gd name="connsiteY10" fmla="*/ 5486400 h 19405600"/>
              <a:gd name="connsiteX11" fmla="*/ 1524000 w 39269694"/>
              <a:gd name="connsiteY11" fmla="*/ 5892800 h 19405600"/>
              <a:gd name="connsiteX12" fmla="*/ 1625600 w 39269694"/>
              <a:gd name="connsiteY12" fmla="*/ 6299200 h 19405600"/>
              <a:gd name="connsiteX13" fmla="*/ 1828800 w 39269694"/>
              <a:gd name="connsiteY13" fmla="*/ 6908800 h 19405600"/>
              <a:gd name="connsiteX14" fmla="*/ 1930400 w 39269694"/>
              <a:gd name="connsiteY14" fmla="*/ 7213600 h 19405600"/>
              <a:gd name="connsiteX15" fmla="*/ 2336800 w 39269694"/>
              <a:gd name="connsiteY15" fmla="*/ 7924800 h 19405600"/>
              <a:gd name="connsiteX16" fmla="*/ 2438400 w 39269694"/>
              <a:gd name="connsiteY16" fmla="*/ 8331200 h 19405600"/>
              <a:gd name="connsiteX17" fmla="*/ 2743200 w 39269694"/>
              <a:gd name="connsiteY17" fmla="*/ 8737600 h 19405600"/>
              <a:gd name="connsiteX18" fmla="*/ 3048000 w 39269694"/>
              <a:gd name="connsiteY18" fmla="*/ 9245600 h 19405600"/>
              <a:gd name="connsiteX19" fmla="*/ 3352800 w 39269694"/>
              <a:gd name="connsiteY19" fmla="*/ 9550400 h 19405600"/>
              <a:gd name="connsiteX20" fmla="*/ 3556000 w 39269694"/>
              <a:gd name="connsiteY20" fmla="*/ 9855200 h 19405600"/>
              <a:gd name="connsiteX21" fmla="*/ 3962400 w 39269694"/>
              <a:gd name="connsiteY21" fmla="*/ 10160000 h 19405600"/>
              <a:gd name="connsiteX22" fmla="*/ 4470400 w 39269694"/>
              <a:gd name="connsiteY22" fmla="*/ 10769600 h 19405600"/>
              <a:gd name="connsiteX23" fmla="*/ 5283200 w 39269694"/>
              <a:gd name="connsiteY23" fmla="*/ 11480800 h 19405600"/>
              <a:gd name="connsiteX24" fmla="*/ 5486400 w 39269694"/>
              <a:gd name="connsiteY24" fmla="*/ 11785600 h 19405600"/>
              <a:gd name="connsiteX25" fmla="*/ 5892800 w 39269694"/>
              <a:gd name="connsiteY25" fmla="*/ 12293600 h 19405600"/>
              <a:gd name="connsiteX26" fmla="*/ 6807200 w 39269694"/>
              <a:gd name="connsiteY26" fmla="*/ 13106400 h 19405600"/>
              <a:gd name="connsiteX27" fmla="*/ 7620000 w 39269694"/>
              <a:gd name="connsiteY27" fmla="*/ 13919200 h 19405600"/>
              <a:gd name="connsiteX28" fmla="*/ 9144000 w 39269694"/>
              <a:gd name="connsiteY28" fmla="*/ 15138400 h 19405600"/>
              <a:gd name="connsiteX29" fmla="*/ 9652000 w 39269694"/>
              <a:gd name="connsiteY29" fmla="*/ 15646400 h 19405600"/>
              <a:gd name="connsiteX30" fmla="*/ 10566400 w 39269694"/>
              <a:gd name="connsiteY30" fmla="*/ 16256000 h 19405600"/>
              <a:gd name="connsiteX31" fmla="*/ 11480800 w 39269694"/>
              <a:gd name="connsiteY31" fmla="*/ 16967200 h 19405600"/>
              <a:gd name="connsiteX32" fmla="*/ 11785600 w 39269694"/>
              <a:gd name="connsiteY32" fmla="*/ 17068800 h 19405600"/>
              <a:gd name="connsiteX33" fmla="*/ 12496800 w 39269694"/>
              <a:gd name="connsiteY33" fmla="*/ 17576800 h 19405600"/>
              <a:gd name="connsiteX34" fmla="*/ 12903200 w 39269694"/>
              <a:gd name="connsiteY34" fmla="*/ 17780000 h 19405600"/>
              <a:gd name="connsiteX35" fmla="*/ 13817600 w 39269694"/>
              <a:gd name="connsiteY35" fmla="*/ 18288000 h 19405600"/>
              <a:gd name="connsiteX36" fmla="*/ 14122400 w 39269694"/>
              <a:gd name="connsiteY36" fmla="*/ 18389600 h 19405600"/>
              <a:gd name="connsiteX37" fmla="*/ 15240000 w 39269694"/>
              <a:gd name="connsiteY37" fmla="*/ 18897600 h 19405600"/>
              <a:gd name="connsiteX38" fmla="*/ 16052800 w 39269694"/>
              <a:gd name="connsiteY38" fmla="*/ 18999200 h 19405600"/>
              <a:gd name="connsiteX39" fmla="*/ 16459200 w 39269694"/>
              <a:gd name="connsiteY39" fmla="*/ 19100800 h 19405600"/>
              <a:gd name="connsiteX40" fmla="*/ 17068800 w 39269694"/>
              <a:gd name="connsiteY40" fmla="*/ 19202400 h 19405600"/>
              <a:gd name="connsiteX41" fmla="*/ 17576800 w 39269694"/>
              <a:gd name="connsiteY41" fmla="*/ 19304000 h 19405600"/>
              <a:gd name="connsiteX42" fmla="*/ 18897600 w 39269694"/>
              <a:gd name="connsiteY42" fmla="*/ 19405600 h 19405600"/>
              <a:gd name="connsiteX43" fmla="*/ 24180800 w 39269694"/>
              <a:gd name="connsiteY43" fmla="*/ 19304000 h 19405600"/>
              <a:gd name="connsiteX44" fmla="*/ 25603200 w 39269694"/>
              <a:gd name="connsiteY44" fmla="*/ 18897600 h 19405600"/>
              <a:gd name="connsiteX45" fmla="*/ 27127200 w 39269694"/>
              <a:gd name="connsiteY45" fmla="*/ 18491200 h 19405600"/>
              <a:gd name="connsiteX46" fmla="*/ 27838400 w 39269694"/>
              <a:gd name="connsiteY46" fmla="*/ 18186400 h 19405600"/>
              <a:gd name="connsiteX47" fmla="*/ 28549600 w 39269694"/>
              <a:gd name="connsiteY47" fmla="*/ 17983200 h 19405600"/>
              <a:gd name="connsiteX48" fmla="*/ 29260800 w 39269694"/>
              <a:gd name="connsiteY48" fmla="*/ 17678400 h 19405600"/>
              <a:gd name="connsiteX49" fmla="*/ 29972000 w 39269694"/>
              <a:gd name="connsiteY49" fmla="*/ 17475200 h 19405600"/>
              <a:gd name="connsiteX50" fmla="*/ 31089600 w 39269694"/>
              <a:gd name="connsiteY50" fmla="*/ 16967200 h 19405600"/>
              <a:gd name="connsiteX51" fmla="*/ 31394400 w 39269694"/>
              <a:gd name="connsiteY51" fmla="*/ 16764000 h 19405600"/>
              <a:gd name="connsiteX52" fmla="*/ 31902400 w 39269694"/>
              <a:gd name="connsiteY52" fmla="*/ 16662400 h 19405600"/>
              <a:gd name="connsiteX53" fmla="*/ 33223200 w 39269694"/>
              <a:gd name="connsiteY53" fmla="*/ 16154400 h 19405600"/>
              <a:gd name="connsiteX54" fmla="*/ 33629600 w 39269694"/>
              <a:gd name="connsiteY54" fmla="*/ 16052800 h 19405600"/>
              <a:gd name="connsiteX55" fmla="*/ 33934400 w 39269694"/>
              <a:gd name="connsiteY55" fmla="*/ 15849600 h 19405600"/>
              <a:gd name="connsiteX56" fmla="*/ 34239200 w 39269694"/>
              <a:gd name="connsiteY56" fmla="*/ 15748000 h 19405600"/>
              <a:gd name="connsiteX57" fmla="*/ 35458400 w 39269694"/>
              <a:gd name="connsiteY57" fmla="*/ 15443200 h 19405600"/>
              <a:gd name="connsiteX58" fmla="*/ 35763200 w 39269694"/>
              <a:gd name="connsiteY58" fmla="*/ 15341600 h 19405600"/>
              <a:gd name="connsiteX59" fmla="*/ 36068000 w 39269694"/>
              <a:gd name="connsiteY59" fmla="*/ 15138400 h 19405600"/>
              <a:gd name="connsiteX60" fmla="*/ 36372800 w 39269694"/>
              <a:gd name="connsiteY60" fmla="*/ 15036800 h 19405600"/>
              <a:gd name="connsiteX61" fmla="*/ 36677600 w 39269694"/>
              <a:gd name="connsiteY61" fmla="*/ 14833600 h 19405600"/>
              <a:gd name="connsiteX62" fmla="*/ 37693600 w 39269694"/>
              <a:gd name="connsiteY62" fmla="*/ 14528800 h 19405600"/>
              <a:gd name="connsiteX63" fmla="*/ 38404800 w 39269694"/>
              <a:gd name="connsiteY63" fmla="*/ 14224000 h 19405600"/>
              <a:gd name="connsiteX64" fmla="*/ 39014400 w 39269694"/>
              <a:gd name="connsiteY64" fmla="*/ 14020800 h 19405600"/>
              <a:gd name="connsiteX65" fmla="*/ 39217600 w 39269694"/>
              <a:gd name="connsiteY65" fmla="*/ 12598400 h 1940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9269694" h="19405600">
                <a:moveTo>
                  <a:pt x="0" y="0"/>
                </a:moveTo>
                <a:cubicBezTo>
                  <a:pt x="33867" y="406400"/>
                  <a:pt x="51018" y="814540"/>
                  <a:pt x="101600" y="1219200"/>
                </a:cubicBezTo>
                <a:cubicBezTo>
                  <a:pt x="150295" y="1608760"/>
                  <a:pt x="278212" y="1749036"/>
                  <a:pt x="406400" y="2133600"/>
                </a:cubicBezTo>
                <a:cubicBezTo>
                  <a:pt x="450557" y="2266070"/>
                  <a:pt x="469639" y="2405737"/>
                  <a:pt x="508000" y="2540000"/>
                </a:cubicBezTo>
                <a:cubicBezTo>
                  <a:pt x="537421" y="2642975"/>
                  <a:pt x="580179" y="2741825"/>
                  <a:pt x="609600" y="2844800"/>
                </a:cubicBezTo>
                <a:cubicBezTo>
                  <a:pt x="647961" y="2979063"/>
                  <a:pt x="672839" y="3116937"/>
                  <a:pt x="711200" y="3251200"/>
                </a:cubicBezTo>
                <a:cubicBezTo>
                  <a:pt x="740621" y="3354175"/>
                  <a:pt x="784621" y="3452678"/>
                  <a:pt x="812800" y="3556000"/>
                </a:cubicBezTo>
                <a:cubicBezTo>
                  <a:pt x="886281" y="3825431"/>
                  <a:pt x="948267" y="4097867"/>
                  <a:pt x="1016000" y="4368800"/>
                </a:cubicBezTo>
                <a:lnTo>
                  <a:pt x="1117600" y="4775200"/>
                </a:lnTo>
                <a:cubicBezTo>
                  <a:pt x="1151467" y="4910667"/>
                  <a:pt x="1175043" y="5049130"/>
                  <a:pt x="1219200" y="5181600"/>
                </a:cubicBezTo>
                <a:cubicBezTo>
                  <a:pt x="1253067" y="5283200"/>
                  <a:pt x="1278613" y="5387963"/>
                  <a:pt x="1320800" y="5486400"/>
                </a:cubicBezTo>
                <a:cubicBezTo>
                  <a:pt x="1380462" y="5625610"/>
                  <a:pt x="1470820" y="5750987"/>
                  <a:pt x="1524000" y="5892800"/>
                </a:cubicBezTo>
                <a:cubicBezTo>
                  <a:pt x="1573029" y="6023545"/>
                  <a:pt x="1585476" y="6165453"/>
                  <a:pt x="1625600" y="6299200"/>
                </a:cubicBezTo>
                <a:cubicBezTo>
                  <a:pt x="1687148" y="6504358"/>
                  <a:pt x="1761067" y="6705600"/>
                  <a:pt x="1828800" y="6908800"/>
                </a:cubicBezTo>
                <a:cubicBezTo>
                  <a:pt x="1862667" y="7010400"/>
                  <a:pt x="1870994" y="7124491"/>
                  <a:pt x="1930400" y="7213600"/>
                </a:cubicBezTo>
                <a:cubicBezTo>
                  <a:pt x="2098840" y="7466261"/>
                  <a:pt x="2226311" y="7630162"/>
                  <a:pt x="2336800" y="7924800"/>
                </a:cubicBezTo>
                <a:cubicBezTo>
                  <a:pt x="2385829" y="8055545"/>
                  <a:pt x="2375953" y="8206306"/>
                  <a:pt x="2438400" y="8331200"/>
                </a:cubicBezTo>
                <a:cubicBezTo>
                  <a:pt x="2514128" y="8482656"/>
                  <a:pt x="2649271" y="8596706"/>
                  <a:pt x="2743200" y="8737600"/>
                </a:cubicBezTo>
                <a:cubicBezTo>
                  <a:pt x="2852739" y="8901909"/>
                  <a:pt x="2929515" y="9087620"/>
                  <a:pt x="3048000" y="9245600"/>
                </a:cubicBezTo>
                <a:cubicBezTo>
                  <a:pt x="3134210" y="9360547"/>
                  <a:pt x="3260816" y="9440019"/>
                  <a:pt x="3352800" y="9550400"/>
                </a:cubicBezTo>
                <a:cubicBezTo>
                  <a:pt x="3430972" y="9644206"/>
                  <a:pt x="3469657" y="9768857"/>
                  <a:pt x="3556000" y="9855200"/>
                </a:cubicBezTo>
                <a:cubicBezTo>
                  <a:pt x="3675737" y="9974937"/>
                  <a:pt x="3842663" y="10040263"/>
                  <a:pt x="3962400" y="10160000"/>
                </a:cubicBezTo>
                <a:cubicBezTo>
                  <a:pt x="4903049" y="11100649"/>
                  <a:pt x="3305287" y="9770932"/>
                  <a:pt x="4470400" y="10769600"/>
                </a:cubicBezTo>
                <a:cubicBezTo>
                  <a:pt x="4973384" y="11200730"/>
                  <a:pt x="4821188" y="10941786"/>
                  <a:pt x="5283200" y="11480800"/>
                </a:cubicBezTo>
                <a:cubicBezTo>
                  <a:pt x="5362667" y="11573511"/>
                  <a:pt x="5413135" y="11687914"/>
                  <a:pt x="5486400" y="11785600"/>
                </a:cubicBezTo>
                <a:cubicBezTo>
                  <a:pt x="5616511" y="11959082"/>
                  <a:pt x="5748731" y="12131522"/>
                  <a:pt x="5892800" y="12293600"/>
                </a:cubicBezTo>
                <a:cubicBezTo>
                  <a:pt x="6460140" y="12931858"/>
                  <a:pt x="6140997" y="12491443"/>
                  <a:pt x="6807200" y="13106400"/>
                </a:cubicBezTo>
                <a:cubicBezTo>
                  <a:pt x="7088746" y="13366288"/>
                  <a:pt x="7339891" y="13657765"/>
                  <a:pt x="7620000" y="13919200"/>
                </a:cubicBezTo>
                <a:cubicBezTo>
                  <a:pt x="8822564" y="15041593"/>
                  <a:pt x="7827355" y="14024315"/>
                  <a:pt x="9144000" y="15138400"/>
                </a:cubicBezTo>
                <a:cubicBezTo>
                  <a:pt x="9326811" y="15293086"/>
                  <a:pt x="9463698" y="15498448"/>
                  <a:pt x="9652000" y="15646400"/>
                </a:cubicBezTo>
                <a:cubicBezTo>
                  <a:pt x="9940047" y="15872723"/>
                  <a:pt x="10307370" y="15996970"/>
                  <a:pt x="10566400" y="16256000"/>
                </a:cubicBezTo>
                <a:cubicBezTo>
                  <a:pt x="10829389" y="16518989"/>
                  <a:pt x="11116224" y="16845675"/>
                  <a:pt x="11480800" y="16967200"/>
                </a:cubicBezTo>
                <a:cubicBezTo>
                  <a:pt x="11582400" y="17001067"/>
                  <a:pt x="11689811" y="17020905"/>
                  <a:pt x="11785600" y="17068800"/>
                </a:cubicBezTo>
                <a:cubicBezTo>
                  <a:pt x="12000537" y="17176269"/>
                  <a:pt x="12312715" y="17461747"/>
                  <a:pt x="12496800" y="17576800"/>
                </a:cubicBezTo>
                <a:cubicBezTo>
                  <a:pt x="12625235" y="17657072"/>
                  <a:pt x="12770803" y="17706446"/>
                  <a:pt x="12903200" y="17780000"/>
                </a:cubicBezTo>
                <a:cubicBezTo>
                  <a:pt x="13336730" y="18020850"/>
                  <a:pt x="13391297" y="18105299"/>
                  <a:pt x="13817600" y="18288000"/>
                </a:cubicBezTo>
                <a:cubicBezTo>
                  <a:pt x="13916037" y="18330187"/>
                  <a:pt x="14024904" y="18345283"/>
                  <a:pt x="14122400" y="18389600"/>
                </a:cubicBezTo>
                <a:cubicBezTo>
                  <a:pt x="14251918" y="18448472"/>
                  <a:pt x="14923275" y="18840014"/>
                  <a:pt x="15240000" y="18897600"/>
                </a:cubicBezTo>
                <a:cubicBezTo>
                  <a:pt x="15508638" y="18946443"/>
                  <a:pt x="15783473" y="18954312"/>
                  <a:pt x="16052800" y="18999200"/>
                </a:cubicBezTo>
                <a:cubicBezTo>
                  <a:pt x="16190536" y="19022156"/>
                  <a:pt x="16322276" y="19073415"/>
                  <a:pt x="16459200" y="19100800"/>
                </a:cubicBezTo>
                <a:cubicBezTo>
                  <a:pt x="16661202" y="19141200"/>
                  <a:pt x="16866120" y="19165549"/>
                  <a:pt x="17068800" y="19202400"/>
                </a:cubicBezTo>
                <a:cubicBezTo>
                  <a:pt x="17238701" y="19233291"/>
                  <a:pt x="17405169" y="19284930"/>
                  <a:pt x="17576800" y="19304000"/>
                </a:cubicBezTo>
                <a:cubicBezTo>
                  <a:pt x="18015667" y="19352763"/>
                  <a:pt x="18457333" y="19371733"/>
                  <a:pt x="18897600" y="19405600"/>
                </a:cubicBezTo>
                <a:cubicBezTo>
                  <a:pt x="20658667" y="19371733"/>
                  <a:pt x="22424441" y="19437058"/>
                  <a:pt x="24180800" y="19304000"/>
                </a:cubicBezTo>
                <a:cubicBezTo>
                  <a:pt x="24672497" y="19266750"/>
                  <a:pt x="25124817" y="19017196"/>
                  <a:pt x="25603200" y="18897600"/>
                </a:cubicBezTo>
                <a:cubicBezTo>
                  <a:pt x="25915365" y="18819559"/>
                  <a:pt x="26800625" y="18607834"/>
                  <a:pt x="27127200" y="18491200"/>
                </a:cubicBezTo>
                <a:cubicBezTo>
                  <a:pt x="27370095" y="18404452"/>
                  <a:pt x="27595505" y="18273148"/>
                  <a:pt x="27838400" y="18186400"/>
                </a:cubicBezTo>
                <a:cubicBezTo>
                  <a:pt x="28070589" y="18103475"/>
                  <a:pt x="28317411" y="18066125"/>
                  <a:pt x="28549600" y="17983200"/>
                </a:cubicBezTo>
                <a:cubicBezTo>
                  <a:pt x="28792495" y="17896452"/>
                  <a:pt x="29017905" y="17765148"/>
                  <a:pt x="29260800" y="17678400"/>
                </a:cubicBezTo>
                <a:cubicBezTo>
                  <a:pt x="29492989" y="17595475"/>
                  <a:pt x="29738099" y="17553167"/>
                  <a:pt x="29972000" y="17475200"/>
                </a:cubicBezTo>
                <a:cubicBezTo>
                  <a:pt x="30320174" y="17359142"/>
                  <a:pt x="30778727" y="17139907"/>
                  <a:pt x="31089600" y="16967200"/>
                </a:cubicBezTo>
                <a:cubicBezTo>
                  <a:pt x="31196342" y="16907899"/>
                  <a:pt x="31280067" y="16806875"/>
                  <a:pt x="31394400" y="16764000"/>
                </a:cubicBezTo>
                <a:cubicBezTo>
                  <a:pt x="31556092" y="16703366"/>
                  <a:pt x="31733067" y="16696267"/>
                  <a:pt x="31902400" y="16662400"/>
                </a:cubicBezTo>
                <a:cubicBezTo>
                  <a:pt x="32649873" y="16213916"/>
                  <a:pt x="32218821" y="16405495"/>
                  <a:pt x="33223200" y="16154400"/>
                </a:cubicBezTo>
                <a:lnTo>
                  <a:pt x="33629600" y="16052800"/>
                </a:lnTo>
                <a:cubicBezTo>
                  <a:pt x="33731200" y="15985067"/>
                  <a:pt x="33825183" y="15904208"/>
                  <a:pt x="33934400" y="15849600"/>
                </a:cubicBezTo>
                <a:cubicBezTo>
                  <a:pt x="34030189" y="15801705"/>
                  <a:pt x="34135720" y="15775595"/>
                  <a:pt x="34239200" y="15748000"/>
                </a:cubicBezTo>
                <a:cubicBezTo>
                  <a:pt x="34643963" y="15640063"/>
                  <a:pt x="35060989" y="15575670"/>
                  <a:pt x="35458400" y="15443200"/>
                </a:cubicBezTo>
                <a:cubicBezTo>
                  <a:pt x="35560000" y="15409333"/>
                  <a:pt x="35667411" y="15389495"/>
                  <a:pt x="35763200" y="15341600"/>
                </a:cubicBezTo>
                <a:cubicBezTo>
                  <a:pt x="35872417" y="15286992"/>
                  <a:pt x="35958783" y="15193008"/>
                  <a:pt x="36068000" y="15138400"/>
                </a:cubicBezTo>
                <a:cubicBezTo>
                  <a:pt x="36163789" y="15090505"/>
                  <a:pt x="36277011" y="15084695"/>
                  <a:pt x="36372800" y="15036800"/>
                </a:cubicBezTo>
                <a:cubicBezTo>
                  <a:pt x="36482017" y="14982192"/>
                  <a:pt x="36566016" y="14883193"/>
                  <a:pt x="36677600" y="14833600"/>
                </a:cubicBezTo>
                <a:cubicBezTo>
                  <a:pt x="36995630" y="14692253"/>
                  <a:pt x="37355844" y="14613239"/>
                  <a:pt x="37693600" y="14528800"/>
                </a:cubicBezTo>
                <a:cubicBezTo>
                  <a:pt x="38177172" y="14206419"/>
                  <a:pt x="37808366" y="14402930"/>
                  <a:pt x="38404800" y="14224000"/>
                </a:cubicBezTo>
                <a:cubicBezTo>
                  <a:pt x="38609958" y="14162452"/>
                  <a:pt x="39014400" y="14020800"/>
                  <a:pt x="39014400" y="14020800"/>
                </a:cubicBezTo>
                <a:cubicBezTo>
                  <a:pt x="39424244" y="13406034"/>
                  <a:pt x="39217600" y="13838108"/>
                  <a:pt x="39217600" y="12598400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手繪多邊形 16"/>
          <p:cNvSpPr/>
          <p:nvPr/>
        </p:nvSpPr>
        <p:spPr>
          <a:xfrm>
            <a:off x="-11379200" y="-3149600"/>
            <a:ext cx="48768387" cy="33426400"/>
          </a:xfrm>
          <a:custGeom>
            <a:avLst/>
            <a:gdLst>
              <a:gd name="connsiteX0" fmla="*/ 0 w 48768387"/>
              <a:gd name="connsiteY0" fmla="*/ 0 h 33426400"/>
              <a:gd name="connsiteX1" fmla="*/ 101600 w 48768387"/>
              <a:gd name="connsiteY1" fmla="*/ 1016000 h 33426400"/>
              <a:gd name="connsiteX2" fmla="*/ 304800 w 48768387"/>
              <a:gd name="connsiteY2" fmla="*/ 4267200 h 33426400"/>
              <a:gd name="connsiteX3" fmla="*/ 508000 w 48768387"/>
              <a:gd name="connsiteY3" fmla="*/ 7112000 h 33426400"/>
              <a:gd name="connsiteX4" fmla="*/ 609600 w 48768387"/>
              <a:gd name="connsiteY4" fmla="*/ 8636000 h 33426400"/>
              <a:gd name="connsiteX5" fmla="*/ 711200 w 48768387"/>
              <a:gd name="connsiteY5" fmla="*/ 9144000 h 33426400"/>
              <a:gd name="connsiteX6" fmla="*/ 812800 w 48768387"/>
              <a:gd name="connsiteY6" fmla="*/ 9753600 h 33426400"/>
              <a:gd name="connsiteX7" fmla="*/ 914400 w 48768387"/>
              <a:gd name="connsiteY7" fmla="*/ 10668000 h 33426400"/>
              <a:gd name="connsiteX8" fmla="*/ 1016000 w 48768387"/>
              <a:gd name="connsiteY8" fmla="*/ 11176000 h 33426400"/>
              <a:gd name="connsiteX9" fmla="*/ 1219200 w 48768387"/>
              <a:gd name="connsiteY9" fmla="*/ 12395200 h 33426400"/>
              <a:gd name="connsiteX10" fmla="*/ 1422400 w 48768387"/>
              <a:gd name="connsiteY10" fmla="*/ 13411200 h 33426400"/>
              <a:gd name="connsiteX11" fmla="*/ 1524000 w 48768387"/>
              <a:gd name="connsiteY11" fmla="*/ 13817600 h 33426400"/>
              <a:gd name="connsiteX12" fmla="*/ 1828800 w 48768387"/>
              <a:gd name="connsiteY12" fmla="*/ 14732000 h 33426400"/>
              <a:gd name="connsiteX13" fmla="*/ 2032000 w 48768387"/>
              <a:gd name="connsiteY13" fmla="*/ 15443200 h 33426400"/>
              <a:gd name="connsiteX14" fmla="*/ 2133600 w 48768387"/>
              <a:gd name="connsiteY14" fmla="*/ 15849600 h 33426400"/>
              <a:gd name="connsiteX15" fmla="*/ 2438400 w 48768387"/>
              <a:gd name="connsiteY15" fmla="*/ 16052800 h 33426400"/>
              <a:gd name="connsiteX16" fmla="*/ 2946400 w 48768387"/>
              <a:gd name="connsiteY16" fmla="*/ 16967200 h 33426400"/>
              <a:gd name="connsiteX17" fmla="*/ 3556000 w 48768387"/>
              <a:gd name="connsiteY17" fmla="*/ 17780000 h 33426400"/>
              <a:gd name="connsiteX18" fmla="*/ 4267200 w 48768387"/>
              <a:gd name="connsiteY18" fmla="*/ 18694400 h 33426400"/>
              <a:gd name="connsiteX19" fmla="*/ 4673600 w 48768387"/>
              <a:gd name="connsiteY19" fmla="*/ 19202400 h 33426400"/>
              <a:gd name="connsiteX20" fmla="*/ 5080000 w 48768387"/>
              <a:gd name="connsiteY20" fmla="*/ 19507200 h 33426400"/>
              <a:gd name="connsiteX21" fmla="*/ 5791200 w 48768387"/>
              <a:gd name="connsiteY21" fmla="*/ 20116800 h 33426400"/>
              <a:gd name="connsiteX22" fmla="*/ 6400800 w 48768387"/>
              <a:gd name="connsiteY22" fmla="*/ 20726400 h 33426400"/>
              <a:gd name="connsiteX23" fmla="*/ 6705600 w 48768387"/>
              <a:gd name="connsiteY23" fmla="*/ 21132800 h 33426400"/>
              <a:gd name="connsiteX24" fmla="*/ 7823200 w 48768387"/>
              <a:gd name="connsiteY24" fmla="*/ 22148800 h 33426400"/>
              <a:gd name="connsiteX25" fmla="*/ 8229600 w 48768387"/>
              <a:gd name="connsiteY25" fmla="*/ 22758400 h 33426400"/>
              <a:gd name="connsiteX26" fmla="*/ 9042400 w 48768387"/>
              <a:gd name="connsiteY26" fmla="*/ 23368000 h 33426400"/>
              <a:gd name="connsiteX27" fmla="*/ 9652000 w 48768387"/>
              <a:gd name="connsiteY27" fmla="*/ 23774400 h 33426400"/>
              <a:gd name="connsiteX28" fmla="*/ 10261600 w 48768387"/>
              <a:gd name="connsiteY28" fmla="*/ 24282400 h 33426400"/>
              <a:gd name="connsiteX29" fmla="*/ 10871200 w 48768387"/>
              <a:gd name="connsiteY29" fmla="*/ 24790400 h 33426400"/>
              <a:gd name="connsiteX30" fmla="*/ 11785600 w 48768387"/>
              <a:gd name="connsiteY30" fmla="*/ 25298400 h 33426400"/>
              <a:gd name="connsiteX31" fmla="*/ 12395200 w 48768387"/>
              <a:gd name="connsiteY31" fmla="*/ 25704800 h 33426400"/>
              <a:gd name="connsiteX32" fmla="*/ 13309600 w 48768387"/>
              <a:gd name="connsiteY32" fmla="*/ 26314400 h 33426400"/>
              <a:gd name="connsiteX33" fmla="*/ 13919200 w 48768387"/>
              <a:gd name="connsiteY33" fmla="*/ 26517600 h 33426400"/>
              <a:gd name="connsiteX34" fmla="*/ 14630400 w 48768387"/>
              <a:gd name="connsiteY34" fmla="*/ 27025600 h 33426400"/>
              <a:gd name="connsiteX35" fmla="*/ 15138400 w 48768387"/>
              <a:gd name="connsiteY35" fmla="*/ 27228800 h 33426400"/>
              <a:gd name="connsiteX36" fmla="*/ 15748000 w 48768387"/>
              <a:gd name="connsiteY36" fmla="*/ 27533600 h 33426400"/>
              <a:gd name="connsiteX37" fmla="*/ 16357600 w 48768387"/>
              <a:gd name="connsiteY37" fmla="*/ 27940000 h 33426400"/>
              <a:gd name="connsiteX38" fmla="*/ 17373600 w 48768387"/>
              <a:gd name="connsiteY38" fmla="*/ 28448000 h 33426400"/>
              <a:gd name="connsiteX39" fmla="*/ 17983200 w 48768387"/>
              <a:gd name="connsiteY39" fmla="*/ 28854400 h 33426400"/>
              <a:gd name="connsiteX40" fmla="*/ 18694400 w 48768387"/>
              <a:gd name="connsiteY40" fmla="*/ 29159200 h 33426400"/>
              <a:gd name="connsiteX41" fmla="*/ 18999200 w 48768387"/>
              <a:gd name="connsiteY41" fmla="*/ 29260800 h 33426400"/>
              <a:gd name="connsiteX42" fmla="*/ 19710400 w 48768387"/>
              <a:gd name="connsiteY42" fmla="*/ 29464000 h 33426400"/>
              <a:gd name="connsiteX43" fmla="*/ 20320000 w 48768387"/>
              <a:gd name="connsiteY43" fmla="*/ 29667200 h 33426400"/>
              <a:gd name="connsiteX44" fmla="*/ 21031200 w 48768387"/>
              <a:gd name="connsiteY44" fmla="*/ 29768800 h 33426400"/>
              <a:gd name="connsiteX45" fmla="*/ 22555200 w 48768387"/>
              <a:gd name="connsiteY45" fmla="*/ 30175200 h 33426400"/>
              <a:gd name="connsiteX46" fmla="*/ 24180800 w 48768387"/>
              <a:gd name="connsiteY46" fmla="*/ 30480000 h 33426400"/>
              <a:gd name="connsiteX47" fmla="*/ 24993600 w 48768387"/>
              <a:gd name="connsiteY47" fmla="*/ 30683200 h 33426400"/>
              <a:gd name="connsiteX48" fmla="*/ 25806400 w 48768387"/>
              <a:gd name="connsiteY48" fmla="*/ 30784800 h 33426400"/>
              <a:gd name="connsiteX49" fmla="*/ 26619200 w 48768387"/>
              <a:gd name="connsiteY49" fmla="*/ 30988000 h 33426400"/>
              <a:gd name="connsiteX50" fmla="*/ 27533600 w 48768387"/>
              <a:gd name="connsiteY50" fmla="*/ 31089600 h 33426400"/>
              <a:gd name="connsiteX51" fmla="*/ 28143200 w 48768387"/>
              <a:gd name="connsiteY51" fmla="*/ 31191200 h 33426400"/>
              <a:gd name="connsiteX52" fmla="*/ 29870400 w 48768387"/>
              <a:gd name="connsiteY52" fmla="*/ 31394400 h 33426400"/>
              <a:gd name="connsiteX53" fmla="*/ 30683200 w 48768387"/>
              <a:gd name="connsiteY53" fmla="*/ 31597600 h 33426400"/>
              <a:gd name="connsiteX54" fmla="*/ 32512000 w 48768387"/>
              <a:gd name="connsiteY54" fmla="*/ 31800800 h 33426400"/>
              <a:gd name="connsiteX55" fmla="*/ 33426400 w 48768387"/>
              <a:gd name="connsiteY55" fmla="*/ 32004000 h 33426400"/>
              <a:gd name="connsiteX56" fmla="*/ 36169600 w 48768387"/>
              <a:gd name="connsiteY56" fmla="*/ 32308800 h 33426400"/>
              <a:gd name="connsiteX57" fmla="*/ 38100000 w 48768387"/>
              <a:gd name="connsiteY57" fmla="*/ 32715200 h 33426400"/>
              <a:gd name="connsiteX58" fmla="*/ 39624000 w 48768387"/>
              <a:gd name="connsiteY58" fmla="*/ 32918400 h 33426400"/>
              <a:gd name="connsiteX59" fmla="*/ 43281600 w 48768387"/>
              <a:gd name="connsiteY59" fmla="*/ 33426400 h 33426400"/>
              <a:gd name="connsiteX60" fmla="*/ 45110400 w 48768387"/>
              <a:gd name="connsiteY60" fmla="*/ 33324800 h 33426400"/>
              <a:gd name="connsiteX61" fmla="*/ 45415200 w 48768387"/>
              <a:gd name="connsiteY61" fmla="*/ 33020000 h 33426400"/>
              <a:gd name="connsiteX62" fmla="*/ 45720000 w 48768387"/>
              <a:gd name="connsiteY62" fmla="*/ 32816800 h 33426400"/>
              <a:gd name="connsiteX63" fmla="*/ 46532800 w 48768387"/>
              <a:gd name="connsiteY63" fmla="*/ 31597600 h 33426400"/>
              <a:gd name="connsiteX64" fmla="*/ 46736000 w 48768387"/>
              <a:gd name="connsiteY64" fmla="*/ 31292800 h 33426400"/>
              <a:gd name="connsiteX65" fmla="*/ 46939200 w 48768387"/>
              <a:gd name="connsiteY65" fmla="*/ 30988000 h 33426400"/>
              <a:gd name="connsiteX66" fmla="*/ 47345600 w 48768387"/>
              <a:gd name="connsiteY66" fmla="*/ 30175200 h 33426400"/>
              <a:gd name="connsiteX67" fmla="*/ 47548800 w 48768387"/>
              <a:gd name="connsiteY67" fmla="*/ 29768800 h 33426400"/>
              <a:gd name="connsiteX68" fmla="*/ 47752000 w 48768387"/>
              <a:gd name="connsiteY68" fmla="*/ 29464000 h 33426400"/>
              <a:gd name="connsiteX69" fmla="*/ 47955200 w 48768387"/>
              <a:gd name="connsiteY69" fmla="*/ 29057600 h 33426400"/>
              <a:gd name="connsiteX70" fmla="*/ 48260000 w 48768387"/>
              <a:gd name="connsiteY70" fmla="*/ 28752800 h 33426400"/>
              <a:gd name="connsiteX71" fmla="*/ 48463200 w 48768387"/>
              <a:gd name="connsiteY71" fmla="*/ 28448000 h 33426400"/>
              <a:gd name="connsiteX72" fmla="*/ 48768000 w 48768387"/>
              <a:gd name="connsiteY72" fmla="*/ 28041600 h 3342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8768387" h="33426400">
                <a:moveTo>
                  <a:pt x="0" y="0"/>
                </a:moveTo>
                <a:cubicBezTo>
                  <a:pt x="33867" y="338667"/>
                  <a:pt x="74458" y="676728"/>
                  <a:pt x="101600" y="1016000"/>
                </a:cubicBezTo>
                <a:cubicBezTo>
                  <a:pt x="150118" y="1622475"/>
                  <a:pt x="276890" y="3722961"/>
                  <a:pt x="304800" y="4267200"/>
                </a:cubicBezTo>
                <a:cubicBezTo>
                  <a:pt x="436301" y="6831473"/>
                  <a:pt x="278110" y="5732661"/>
                  <a:pt x="508000" y="7112000"/>
                </a:cubicBezTo>
                <a:cubicBezTo>
                  <a:pt x="541867" y="7620000"/>
                  <a:pt x="558940" y="8129399"/>
                  <a:pt x="609600" y="8636000"/>
                </a:cubicBezTo>
                <a:cubicBezTo>
                  <a:pt x="626783" y="8807830"/>
                  <a:pt x="680309" y="8974099"/>
                  <a:pt x="711200" y="9144000"/>
                </a:cubicBezTo>
                <a:cubicBezTo>
                  <a:pt x="748051" y="9346680"/>
                  <a:pt x="785574" y="9549404"/>
                  <a:pt x="812800" y="9753600"/>
                </a:cubicBezTo>
                <a:cubicBezTo>
                  <a:pt x="853331" y="10057586"/>
                  <a:pt x="871030" y="10364407"/>
                  <a:pt x="914400" y="10668000"/>
                </a:cubicBezTo>
                <a:cubicBezTo>
                  <a:pt x="938822" y="10838951"/>
                  <a:pt x="985990" y="11005941"/>
                  <a:pt x="1016000" y="11176000"/>
                </a:cubicBezTo>
                <a:cubicBezTo>
                  <a:pt x="1087601" y="11581737"/>
                  <a:pt x="1138399" y="11991195"/>
                  <a:pt x="1219200" y="12395200"/>
                </a:cubicBezTo>
                <a:cubicBezTo>
                  <a:pt x="1286933" y="12733867"/>
                  <a:pt x="1338635" y="13076138"/>
                  <a:pt x="1422400" y="13411200"/>
                </a:cubicBezTo>
                <a:cubicBezTo>
                  <a:pt x="1456267" y="13546667"/>
                  <a:pt x="1496615" y="13680676"/>
                  <a:pt x="1524000" y="13817600"/>
                </a:cubicBezTo>
                <a:cubicBezTo>
                  <a:pt x="1680439" y="14599793"/>
                  <a:pt x="1490724" y="14224886"/>
                  <a:pt x="1828800" y="14732000"/>
                </a:cubicBezTo>
                <a:cubicBezTo>
                  <a:pt x="2146418" y="16002472"/>
                  <a:pt x="1740487" y="14422903"/>
                  <a:pt x="2032000" y="15443200"/>
                </a:cubicBezTo>
                <a:cubicBezTo>
                  <a:pt x="2070361" y="15577463"/>
                  <a:pt x="2056144" y="15733416"/>
                  <a:pt x="2133600" y="15849600"/>
                </a:cubicBezTo>
                <a:cubicBezTo>
                  <a:pt x="2201333" y="15951200"/>
                  <a:pt x="2336800" y="15985067"/>
                  <a:pt x="2438400" y="16052800"/>
                </a:cubicBezTo>
                <a:cubicBezTo>
                  <a:pt x="2596801" y="16528003"/>
                  <a:pt x="2527175" y="16408233"/>
                  <a:pt x="2946400" y="16967200"/>
                </a:cubicBezTo>
                <a:cubicBezTo>
                  <a:pt x="3149600" y="17238133"/>
                  <a:pt x="3404544" y="17477087"/>
                  <a:pt x="3556000" y="17780000"/>
                </a:cubicBezTo>
                <a:cubicBezTo>
                  <a:pt x="3914923" y="18497847"/>
                  <a:pt x="3575217" y="17925530"/>
                  <a:pt x="4267200" y="18694400"/>
                </a:cubicBezTo>
                <a:cubicBezTo>
                  <a:pt x="4412267" y="18855585"/>
                  <a:pt x="4520262" y="19049062"/>
                  <a:pt x="4673600" y="19202400"/>
                </a:cubicBezTo>
                <a:cubicBezTo>
                  <a:pt x="4793337" y="19322137"/>
                  <a:pt x="4960263" y="19387463"/>
                  <a:pt x="5080000" y="19507200"/>
                </a:cubicBezTo>
                <a:cubicBezTo>
                  <a:pt x="5739456" y="20166656"/>
                  <a:pt x="4997409" y="19719905"/>
                  <a:pt x="5791200" y="20116800"/>
                </a:cubicBezTo>
                <a:cubicBezTo>
                  <a:pt x="6231467" y="20997333"/>
                  <a:pt x="5689600" y="20116800"/>
                  <a:pt x="6400800" y="20726400"/>
                </a:cubicBezTo>
                <a:cubicBezTo>
                  <a:pt x="6529367" y="20836601"/>
                  <a:pt x="6591177" y="21007975"/>
                  <a:pt x="6705600" y="21132800"/>
                </a:cubicBezTo>
                <a:cubicBezTo>
                  <a:pt x="7412070" y="21903494"/>
                  <a:pt x="7260997" y="21773998"/>
                  <a:pt x="7823200" y="22148800"/>
                </a:cubicBezTo>
                <a:cubicBezTo>
                  <a:pt x="7958667" y="22352000"/>
                  <a:pt x="8011167" y="22649183"/>
                  <a:pt x="8229600" y="22758400"/>
                </a:cubicBezTo>
                <a:cubicBezTo>
                  <a:pt x="9077989" y="23182595"/>
                  <a:pt x="8186574" y="22683339"/>
                  <a:pt x="9042400" y="23368000"/>
                </a:cubicBezTo>
                <a:cubicBezTo>
                  <a:pt x="9233101" y="23520561"/>
                  <a:pt x="9479313" y="23601713"/>
                  <a:pt x="9652000" y="23774400"/>
                </a:cubicBezTo>
                <a:cubicBezTo>
                  <a:pt x="10542478" y="24664878"/>
                  <a:pt x="9412895" y="23575146"/>
                  <a:pt x="10261600" y="24282400"/>
                </a:cubicBezTo>
                <a:cubicBezTo>
                  <a:pt x="10720077" y="24664464"/>
                  <a:pt x="10389625" y="24515214"/>
                  <a:pt x="10871200" y="24790400"/>
                </a:cubicBezTo>
                <a:cubicBezTo>
                  <a:pt x="11821590" y="25333480"/>
                  <a:pt x="10668744" y="24587674"/>
                  <a:pt x="11785600" y="25298400"/>
                </a:cubicBezTo>
                <a:cubicBezTo>
                  <a:pt x="11991636" y="25429514"/>
                  <a:pt x="12195130" y="25564751"/>
                  <a:pt x="12395200" y="25704800"/>
                </a:cubicBezTo>
                <a:cubicBezTo>
                  <a:pt x="12742625" y="25947998"/>
                  <a:pt x="12909408" y="26132495"/>
                  <a:pt x="13309600" y="26314400"/>
                </a:cubicBezTo>
                <a:cubicBezTo>
                  <a:pt x="13504593" y="26403033"/>
                  <a:pt x="13716000" y="26449867"/>
                  <a:pt x="13919200" y="26517600"/>
                </a:cubicBezTo>
                <a:cubicBezTo>
                  <a:pt x="14156267" y="26686933"/>
                  <a:pt x="14378753" y="26878806"/>
                  <a:pt x="14630400" y="27025600"/>
                </a:cubicBezTo>
                <a:cubicBezTo>
                  <a:pt x="14787934" y="27117495"/>
                  <a:pt x="14972370" y="27153332"/>
                  <a:pt x="15138400" y="27228800"/>
                </a:cubicBezTo>
                <a:cubicBezTo>
                  <a:pt x="15345221" y="27322810"/>
                  <a:pt x="15551763" y="27419128"/>
                  <a:pt x="15748000" y="27533600"/>
                </a:cubicBezTo>
                <a:cubicBezTo>
                  <a:pt x="15958949" y="27656653"/>
                  <a:pt x="16144747" y="27820270"/>
                  <a:pt x="16357600" y="27940000"/>
                </a:cubicBezTo>
                <a:cubicBezTo>
                  <a:pt x="16687614" y="28125633"/>
                  <a:pt x="17058552" y="28237968"/>
                  <a:pt x="17373600" y="28448000"/>
                </a:cubicBezTo>
                <a:cubicBezTo>
                  <a:pt x="17576800" y="28583467"/>
                  <a:pt x="17751516" y="28777172"/>
                  <a:pt x="17983200" y="28854400"/>
                </a:cubicBezTo>
                <a:cubicBezTo>
                  <a:pt x="18698010" y="29092670"/>
                  <a:pt x="17815569" y="28782558"/>
                  <a:pt x="18694400" y="29159200"/>
                </a:cubicBezTo>
                <a:cubicBezTo>
                  <a:pt x="18792837" y="29201387"/>
                  <a:pt x="18896621" y="29230026"/>
                  <a:pt x="18999200" y="29260800"/>
                </a:cubicBezTo>
                <a:cubicBezTo>
                  <a:pt x="19235355" y="29331646"/>
                  <a:pt x="19474750" y="29391492"/>
                  <a:pt x="19710400" y="29464000"/>
                </a:cubicBezTo>
                <a:cubicBezTo>
                  <a:pt x="19915120" y="29526991"/>
                  <a:pt x="20111294" y="29619037"/>
                  <a:pt x="20320000" y="29667200"/>
                </a:cubicBezTo>
                <a:cubicBezTo>
                  <a:pt x="20553341" y="29721048"/>
                  <a:pt x="20796377" y="29721835"/>
                  <a:pt x="21031200" y="29768800"/>
                </a:cubicBezTo>
                <a:cubicBezTo>
                  <a:pt x="21823872" y="29927334"/>
                  <a:pt x="21804412" y="29987503"/>
                  <a:pt x="22555200" y="30175200"/>
                </a:cubicBezTo>
                <a:cubicBezTo>
                  <a:pt x="24585846" y="30682862"/>
                  <a:pt x="22483675" y="30140575"/>
                  <a:pt x="24180800" y="30480000"/>
                </a:cubicBezTo>
                <a:cubicBezTo>
                  <a:pt x="24454648" y="30534770"/>
                  <a:pt x="24719112" y="30631733"/>
                  <a:pt x="24993600" y="30683200"/>
                </a:cubicBezTo>
                <a:cubicBezTo>
                  <a:pt x="25261965" y="30733518"/>
                  <a:pt x="25538035" y="30734482"/>
                  <a:pt x="25806400" y="30784800"/>
                </a:cubicBezTo>
                <a:cubicBezTo>
                  <a:pt x="26080888" y="30836267"/>
                  <a:pt x="26344178" y="30939467"/>
                  <a:pt x="26619200" y="30988000"/>
                </a:cubicBezTo>
                <a:cubicBezTo>
                  <a:pt x="26921209" y="31041296"/>
                  <a:pt x="27229614" y="31049069"/>
                  <a:pt x="27533600" y="31089600"/>
                </a:cubicBezTo>
                <a:cubicBezTo>
                  <a:pt x="27737796" y="31116826"/>
                  <a:pt x="27939004" y="31163974"/>
                  <a:pt x="28143200" y="31191200"/>
                </a:cubicBezTo>
                <a:cubicBezTo>
                  <a:pt x="28367694" y="31221133"/>
                  <a:pt x="29609145" y="31345415"/>
                  <a:pt x="29870400" y="31394400"/>
                </a:cubicBezTo>
                <a:cubicBezTo>
                  <a:pt x="30144888" y="31445867"/>
                  <a:pt x="30408712" y="31546133"/>
                  <a:pt x="30683200" y="31597600"/>
                </a:cubicBezTo>
                <a:cubicBezTo>
                  <a:pt x="31011922" y="31659235"/>
                  <a:pt x="32248721" y="31774472"/>
                  <a:pt x="32512000" y="31800800"/>
                </a:cubicBezTo>
                <a:cubicBezTo>
                  <a:pt x="32816800" y="31868533"/>
                  <a:pt x="33117303" y="31959843"/>
                  <a:pt x="33426400" y="32004000"/>
                </a:cubicBezTo>
                <a:cubicBezTo>
                  <a:pt x="36250648" y="32407464"/>
                  <a:pt x="32866127" y="31725834"/>
                  <a:pt x="36169600" y="32308800"/>
                </a:cubicBezTo>
                <a:cubicBezTo>
                  <a:pt x="36817166" y="32423076"/>
                  <a:pt x="37452434" y="32600924"/>
                  <a:pt x="38100000" y="32715200"/>
                </a:cubicBezTo>
                <a:cubicBezTo>
                  <a:pt x="38604697" y="32804264"/>
                  <a:pt x="39116655" y="32845922"/>
                  <a:pt x="39624000" y="32918400"/>
                </a:cubicBezTo>
                <a:cubicBezTo>
                  <a:pt x="43178325" y="33426161"/>
                  <a:pt x="41280017" y="33204002"/>
                  <a:pt x="43281600" y="33426400"/>
                </a:cubicBezTo>
                <a:cubicBezTo>
                  <a:pt x="43891200" y="33392533"/>
                  <a:pt x="44510643" y="33439039"/>
                  <a:pt x="45110400" y="33324800"/>
                </a:cubicBezTo>
                <a:cubicBezTo>
                  <a:pt x="45251546" y="33297915"/>
                  <a:pt x="45304819" y="33111984"/>
                  <a:pt x="45415200" y="33020000"/>
                </a:cubicBezTo>
                <a:cubicBezTo>
                  <a:pt x="45509006" y="32941828"/>
                  <a:pt x="45618400" y="32884533"/>
                  <a:pt x="45720000" y="32816800"/>
                </a:cubicBezTo>
                <a:lnTo>
                  <a:pt x="46532800" y="31597600"/>
                </a:lnTo>
                <a:lnTo>
                  <a:pt x="46736000" y="31292800"/>
                </a:lnTo>
                <a:cubicBezTo>
                  <a:pt x="46803733" y="31191200"/>
                  <a:pt x="46900586" y="31103842"/>
                  <a:pt x="46939200" y="30988000"/>
                </a:cubicBezTo>
                <a:cubicBezTo>
                  <a:pt x="47124934" y="30430798"/>
                  <a:pt x="46945711" y="30895001"/>
                  <a:pt x="47345600" y="30175200"/>
                </a:cubicBezTo>
                <a:cubicBezTo>
                  <a:pt x="47419154" y="30042803"/>
                  <a:pt x="47473657" y="29900301"/>
                  <a:pt x="47548800" y="29768800"/>
                </a:cubicBezTo>
                <a:cubicBezTo>
                  <a:pt x="47609383" y="29662781"/>
                  <a:pt x="47691417" y="29570019"/>
                  <a:pt x="47752000" y="29464000"/>
                </a:cubicBezTo>
                <a:cubicBezTo>
                  <a:pt x="47827143" y="29332499"/>
                  <a:pt x="47867168" y="29180845"/>
                  <a:pt x="47955200" y="29057600"/>
                </a:cubicBezTo>
                <a:cubicBezTo>
                  <a:pt x="48038715" y="28940679"/>
                  <a:pt x="48168016" y="28863181"/>
                  <a:pt x="48260000" y="28752800"/>
                </a:cubicBezTo>
                <a:cubicBezTo>
                  <a:pt x="48338172" y="28658994"/>
                  <a:pt x="48385028" y="28541806"/>
                  <a:pt x="48463200" y="28448000"/>
                </a:cubicBezTo>
                <a:cubicBezTo>
                  <a:pt x="48791947" y="28053503"/>
                  <a:pt x="48768000" y="28302381"/>
                  <a:pt x="48768000" y="28041600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雲朵形圖說文字 17"/>
          <p:cNvSpPr/>
          <p:nvPr/>
        </p:nvSpPr>
        <p:spPr>
          <a:xfrm>
            <a:off x="-31689478" y="-18602780"/>
            <a:ext cx="17065896" cy="8640960"/>
          </a:xfrm>
          <a:prstGeom prst="cloudCallout">
            <a:avLst>
              <a:gd name="adj1" fmla="val -26786"/>
              <a:gd name="adj2" fmla="val 742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700" dirty="0"/>
              <a:t>毒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6044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8087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866048" y="-23574000"/>
            <a:ext cx="48317368" cy="530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4277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122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2022-11-28T02:58:17Z</dcterms:modified>
</cp:coreProperties>
</file>