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779" autoAdjust="0"/>
  </p:normalViewPr>
  <p:slideViewPr>
    <p:cSldViewPr>
      <p:cViewPr>
        <p:scale>
          <a:sx n="67" d="100"/>
          <a:sy n="67" d="100"/>
        </p:scale>
        <p:origin x="14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JzhVwmCKA" TargetMode="External"/><Relationship Id="rId2" Type="http://schemas.openxmlformats.org/officeDocument/2006/relationships/hyperlink" Target="https://health99.hpa.gov.tw/onlineQuiz/epidemicPrevention" TargetMode="External"/><Relationship Id="rId1" Type="http://schemas.openxmlformats.org/officeDocument/2006/relationships/hyperlink" Target="https://www.cdc.gov.tw/" TargetMode="External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90BBB-80E3-444C-80EA-A2809F71BF89}" type="doc">
      <dgm:prSet loTypeId="urn:microsoft.com/office/officeart/2005/8/layout/hList7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7089C47-DDAF-4BF1-8408-3E77E4857465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5E1EF7DD-8284-46D4-A580-E228BEE0F29D}" type="parTrans" cxnId="{60392D2A-2425-4FB2-8D08-A82406EE98D4}">
      <dgm:prSet/>
      <dgm:spPr/>
      <dgm:t>
        <a:bodyPr/>
        <a:lstStyle/>
        <a:p>
          <a:endParaRPr lang="zh-TW" altLang="en-US"/>
        </a:p>
      </dgm:t>
    </dgm:pt>
    <dgm:pt modelId="{33B1ED46-6F2D-4D43-B696-C869A9AC5EA8}" type="sibTrans" cxnId="{60392D2A-2425-4FB2-8D08-A82406EE98D4}">
      <dgm:prSet/>
      <dgm:spPr/>
      <dgm:t>
        <a:bodyPr/>
        <a:lstStyle/>
        <a:p>
          <a:endParaRPr lang="zh-TW" altLang="en-US"/>
        </a:p>
      </dgm:t>
    </dgm:pt>
    <dgm:pt modelId="{0DA9F768-A03A-4B7A-A30D-A2E34B48096B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434B0172-4015-495D-BB59-B926BCB19078}" type="parTrans" cxnId="{6F62D1EB-D454-4089-A3A5-61FDBDABFBEE}">
      <dgm:prSet/>
      <dgm:spPr/>
      <dgm:t>
        <a:bodyPr/>
        <a:lstStyle/>
        <a:p>
          <a:endParaRPr lang="zh-TW" altLang="en-US"/>
        </a:p>
      </dgm:t>
    </dgm:pt>
    <dgm:pt modelId="{66AD6408-D1C8-443D-A373-8BC99DDD30E0}" type="sibTrans" cxnId="{6F62D1EB-D454-4089-A3A5-61FDBDABFBEE}">
      <dgm:prSet/>
      <dgm:spPr/>
      <dgm:t>
        <a:bodyPr/>
        <a:lstStyle/>
        <a:p>
          <a:endParaRPr lang="zh-TW" altLang="en-US"/>
        </a:p>
      </dgm:t>
    </dgm:pt>
    <dgm:pt modelId="{4267216A-6E0A-4F69-BB85-49EA7E96DFED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FCBC73F4-F536-4782-AF0F-BD5E8EAD14CC}" type="parTrans" cxnId="{C6C7B0B0-42B4-4457-8033-C9C3FD02BBAD}">
      <dgm:prSet/>
      <dgm:spPr/>
      <dgm:t>
        <a:bodyPr/>
        <a:lstStyle/>
        <a:p>
          <a:endParaRPr lang="zh-TW" altLang="en-US"/>
        </a:p>
      </dgm:t>
    </dgm:pt>
    <dgm:pt modelId="{E7C1D7B6-F6AD-4446-B6F5-FE990C623FBC}" type="sibTrans" cxnId="{C6C7B0B0-42B4-4457-8033-C9C3FD02BBAD}">
      <dgm:prSet/>
      <dgm:spPr/>
      <dgm:t>
        <a:bodyPr/>
        <a:lstStyle/>
        <a:p>
          <a:endParaRPr lang="zh-TW" altLang="en-US"/>
        </a:p>
      </dgm:t>
    </dgm:pt>
    <dgm:pt modelId="{B3763EF2-8798-484B-81E4-436B9FCC84FA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692B9816-3834-431F-A790-AB1FD3A78CD2}" type="parTrans" cxnId="{7FF1CDD5-B094-4719-A73E-9F9AD1FB76FC}">
      <dgm:prSet/>
      <dgm:spPr/>
      <dgm:t>
        <a:bodyPr/>
        <a:lstStyle/>
        <a:p>
          <a:endParaRPr lang="zh-TW" altLang="en-US"/>
        </a:p>
      </dgm:t>
    </dgm:pt>
    <dgm:pt modelId="{08B6B8DE-764E-4B0F-8242-FFB254F6DBD3}" type="sibTrans" cxnId="{7FF1CDD5-B094-4719-A73E-9F9AD1FB76FC}">
      <dgm:prSet/>
      <dgm:spPr/>
      <dgm:t>
        <a:bodyPr/>
        <a:lstStyle/>
        <a:p>
          <a:endParaRPr lang="zh-TW" altLang="en-US"/>
        </a:p>
      </dgm:t>
    </dgm:pt>
    <dgm:pt modelId="{4A2F7EA5-BEED-4C7B-8EB2-67170C2F9DA8}" type="pres">
      <dgm:prSet presAssocID="{21E90BBB-80E3-444C-80EA-A2809F71BF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0FBD249-5176-443C-A30B-F90E1F15A81D}" type="pres">
      <dgm:prSet presAssocID="{21E90BBB-80E3-444C-80EA-A2809F71BF89}" presName="fgShape" presStyleLbl="fgShp" presStyleIdx="0" presStyleCnt="1"/>
      <dgm:spPr/>
    </dgm:pt>
    <dgm:pt modelId="{A3CC202F-ED95-4BDB-B93A-FA0049B51572}" type="pres">
      <dgm:prSet presAssocID="{21E90BBB-80E3-444C-80EA-A2809F71BF89}" presName="linComp" presStyleCnt="0"/>
      <dgm:spPr/>
    </dgm:pt>
    <dgm:pt modelId="{37891030-8949-41D8-80B1-6C26FC6DCEAB}" type="pres">
      <dgm:prSet presAssocID="{B7089C47-DDAF-4BF1-8408-3E77E4857465}" presName="compNode" presStyleCnt="0"/>
      <dgm:spPr/>
    </dgm:pt>
    <dgm:pt modelId="{249FFA77-9013-47B2-B7D5-7E1D8C9A8BB6}" type="pres">
      <dgm:prSet presAssocID="{B7089C47-DDAF-4BF1-8408-3E77E4857465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E9F51F51-E8A2-458C-919A-C912E72617D5}" type="pres">
      <dgm:prSet presAssocID="{B7089C47-DDAF-4BF1-8408-3E77E4857465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52DA38-75B8-4CFF-B0E6-B6D02662DAFA}" type="pres">
      <dgm:prSet presAssocID="{B7089C47-DDAF-4BF1-8408-3E77E4857465}" presName="invisiNode" presStyleLbl="node1" presStyleIdx="0" presStyleCnt="4"/>
      <dgm:spPr/>
    </dgm:pt>
    <dgm:pt modelId="{3CE35A60-1277-4B18-AAA1-8FE4E0FAB111}" type="pres">
      <dgm:prSet presAssocID="{B7089C47-DDAF-4BF1-8408-3E77E4857465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7953696B-6D3D-4E09-911E-D709909BCA34}" type="pres">
      <dgm:prSet presAssocID="{33B1ED46-6F2D-4D43-B696-C869A9AC5EA8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7AA9336-1F71-487A-A96A-BE22A50A0BA2}" type="pres">
      <dgm:prSet presAssocID="{0DA9F768-A03A-4B7A-A30D-A2E34B48096B}" presName="compNode" presStyleCnt="0"/>
      <dgm:spPr/>
    </dgm:pt>
    <dgm:pt modelId="{130B72F4-9BEF-4B42-ADE3-9168594061E5}" type="pres">
      <dgm:prSet presAssocID="{0DA9F768-A03A-4B7A-A30D-A2E34B48096B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AB6506EB-1EC3-4C0E-8A17-31BD8C9CECD8}" type="pres">
      <dgm:prSet presAssocID="{0DA9F768-A03A-4B7A-A30D-A2E34B48096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A28BFB-487A-4F09-B8DE-774555450A51}" type="pres">
      <dgm:prSet presAssocID="{0DA9F768-A03A-4B7A-A30D-A2E34B48096B}" presName="invisiNode" presStyleLbl="node1" presStyleIdx="1" presStyleCnt="4"/>
      <dgm:spPr/>
    </dgm:pt>
    <dgm:pt modelId="{2DB896E9-5438-419A-BCCE-DF37E6F3C5E4}" type="pres">
      <dgm:prSet presAssocID="{0DA9F768-A03A-4B7A-A30D-A2E34B48096B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1211D18C-8ADB-4FA0-93C0-426AF9A8B52C}" type="pres">
      <dgm:prSet presAssocID="{66AD6408-D1C8-443D-A373-8BC99DDD30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41C2AD0-E86B-4B6B-9114-C8759767F610}" type="pres">
      <dgm:prSet presAssocID="{4267216A-6E0A-4F69-BB85-49EA7E96DFED}" presName="compNode" presStyleCnt="0"/>
      <dgm:spPr/>
    </dgm:pt>
    <dgm:pt modelId="{AF88D151-ECA2-47B1-8A6E-E465FBB731F5}" type="pres">
      <dgm:prSet presAssocID="{4267216A-6E0A-4F69-BB85-49EA7E96DFED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A67F27FA-59C7-44EF-B916-2C55382F04DC}" type="pres">
      <dgm:prSet presAssocID="{4267216A-6E0A-4F69-BB85-49EA7E96DFE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7BA18F-CAC8-43C3-9763-3412E0EFB4DD}" type="pres">
      <dgm:prSet presAssocID="{4267216A-6E0A-4F69-BB85-49EA7E96DFED}" presName="invisiNode" presStyleLbl="node1" presStyleIdx="2" presStyleCnt="4"/>
      <dgm:spPr/>
    </dgm:pt>
    <dgm:pt modelId="{FE6D1B80-30E4-46A5-9E37-E12D982CEE64}" type="pres">
      <dgm:prSet presAssocID="{4267216A-6E0A-4F69-BB85-49EA7E96DFED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50F68919-E7E6-44B2-ABC9-C60B3C838D63}" type="pres">
      <dgm:prSet presAssocID="{E7C1D7B6-F6AD-4446-B6F5-FE990C623FBC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96C18DC-C6A5-4776-BE2C-5CD4A32AAC52}" type="pres">
      <dgm:prSet presAssocID="{B3763EF2-8798-484B-81E4-436B9FCC84FA}" presName="compNode" presStyleCnt="0"/>
      <dgm:spPr/>
    </dgm:pt>
    <dgm:pt modelId="{941A9322-62AF-4F3E-84CF-54FFACA20DD1}" type="pres">
      <dgm:prSet presAssocID="{B3763EF2-8798-484B-81E4-436B9FCC84FA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97C8F8A2-7A7F-4824-B4BA-9910EF9E4871}" type="pres">
      <dgm:prSet presAssocID="{B3763EF2-8798-484B-81E4-436B9FCC84F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038554-C6AF-49D5-A419-44D1792AFB2E}" type="pres">
      <dgm:prSet presAssocID="{B3763EF2-8798-484B-81E4-436B9FCC84FA}" presName="invisiNode" presStyleLbl="node1" presStyleIdx="3" presStyleCnt="4"/>
      <dgm:spPr/>
    </dgm:pt>
    <dgm:pt modelId="{03AC55E8-9AE9-493B-8F07-2AE919473E5F}" type="pres">
      <dgm:prSet presAssocID="{B3763EF2-8798-484B-81E4-436B9FCC84FA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BBFC16FB-361B-4660-B87F-DE82B71CC154}" type="presOf" srcId="{4267216A-6E0A-4F69-BB85-49EA7E96DFED}" destId="{AF88D151-ECA2-47B1-8A6E-E465FBB731F5}" srcOrd="0" destOrd="0" presId="urn:microsoft.com/office/officeart/2005/8/layout/hList7"/>
    <dgm:cxn modelId="{9198A784-3195-4E54-B6EA-BB9CDBD6E15E}" type="presOf" srcId="{33B1ED46-6F2D-4D43-B696-C869A9AC5EA8}" destId="{7953696B-6D3D-4E09-911E-D709909BCA34}" srcOrd="0" destOrd="0" presId="urn:microsoft.com/office/officeart/2005/8/layout/hList7"/>
    <dgm:cxn modelId="{EA9F5C0F-5692-49E5-8BB7-6C4ABC97E14C}" type="presOf" srcId="{21E90BBB-80E3-444C-80EA-A2809F71BF89}" destId="{4A2F7EA5-BEED-4C7B-8EB2-67170C2F9DA8}" srcOrd="0" destOrd="0" presId="urn:microsoft.com/office/officeart/2005/8/layout/hList7"/>
    <dgm:cxn modelId="{CFD56FF8-804D-45BD-A8F6-CDD21B431E3D}" type="presOf" srcId="{0DA9F768-A03A-4B7A-A30D-A2E34B48096B}" destId="{AB6506EB-1EC3-4C0E-8A17-31BD8C9CECD8}" srcOrd="1" destOrd="0" presId="urn:microsoft.com/office/officeart/2005/8/layout/hList7"/>
    <dgm:cxn modelId="{C6C7B0B0-42B4-4457-8033-C9C3FD02BBAD}" srcId="{21E90BBB-80E3-444C-80EA-A2809F71BF89}" destId="{4267216A-6E0A-4F69-BB85-49EA7E96DFED}" srcOrd="2" destOrd="0" parTransId="{FCBC73F4-F536-4782-AF0F-BD5E8EAD14CC}" sibTransId="{E7C1D7B6-F6AD-4446-B6F5-FE990C623FBC}"/>
    <dgm:cxn modelId="{601279F6-AEE1-4556-A8C1-E2DDA55A2393}" type="presOf" srcId="{4267216A-6E0A-4F69-BB85-49EA7E96DFED}" destId="{A67F27FA-59C7-44EF-B916-2C55382F04DC}" srcOrd="1" destOrd="0" presId="urn:microsoft.com/office/officeart/2005/8/layout/hList7"/>
    <dgm:cxn modelId="{055B1160-E518-4F64-A63F-F5FA83CA434E}" type="presOf" srcId="{B3763EF2-8798-484B-81E4-436B9FCC84FA}" destId="{941A9322-62AF-4F3E-84CF-54FFACA20DD1}" srcOrd="0" destOrd="0" presId="urn:microsoft.com/office/officeart/2005/8/layout/hList7"/>
    <dgm:cxn modelId="{6E7C0F79-9E01-4052-B1C9-7117A4210879}" type="presOf" srcId="{B7089C47-DDAF-4BF1-8408-3E77E4857465}" destId="{249FFA77-9013-47B2-B7D5-7E1D8C9A8BB6}" srcOrd="0" destOrd="0" presId="urn:microsoft.com/office/officeart/2005/8/layout/hList7"/>
    <dgm:cxn modelId="{48773DDC-A920-4FD3-ADB6-0715DE3F55CE}" type="presOf" srcId="{B7089C47-DDAF-4BF1-8408-3E77E4857465}" destId="{E9F51F51-E8A2-458C-919A-C912E72617D5}" srcOrd="1" destOrd="0" presId="urn:microsoft.com/office/officeart/2005/8/layout/hList7"/>
    <dgm:cxn modelId="{12C77FF5-028C-4109-8683-3326669A0690}" type="presOf" srcId="{66AD6408-D1C8-443D-A373-8BC99DDD30E0}" destId="{1211D18C-8ADB-4FA0-93C0-426AF9A8B52C}" srcOrd="0" destOrd="0" presId="urn:microsoft.com/office/officeart/2005/8/layout/hList7"/>
    <dgm:cxn modelId="{7FF1CDD5-B094-4719-A73E-9F9AD1FB76FC}" srcId="{21E90BBB-80E3-444C-80EA-A2809F71BF89}" destId="{B3763EF2-8798-484B-81E4-436B9FCC84FA}" srcOrd="3" destOrd="0" parTransId="{692B9816-3834-431F-A790-AB1FD3A78CD2}" sibTransId="{08B6B8DE-764E-4B0F-8242-FFB254F6DBD3}"/>
    <dgm:cxn modelId="{081E4092-C534-4BEA-A528-C0DC04276E51}" type="presOf" srcId="{0DA9F768-A03A-4B7A-A30D-A2E34B48096B}" destId="{130B72F4-9BEF-4B42-ADE3-9168594061E5}" srcOrd="0" destOrd="0" presId="urn:microsoft.com/office/officeart/2005/8/layout/hList7"/>
    <dgm:cxn modelId="{F3D44A58-6C0C-4694-AE2D-45F245C8F30E}" type="presOf" srcId="{E7C1D7B6-F6AD-4446-B6F5-FE990C623FBC}" destId="{50F68919-E7E6-44B2-ABC9-C60B3C838D63}" srcOrd="0" destOrd="0" presId="urn:microsoft.com/office/officeart/2005/8/layout/hList7"/>
    <dgm:cxn modelId="{60392D2A-2425-4FB2-8D08-A82406EE98D4}" srcId="{21E90BBB-80E3-444C-80EA-A2809F71BF89}" destId="{B7089C47-DDAF-4BF1-8408-3E77E4857465}" srcOrd="0" destOrd="0" parTransId="{5E1EF7DD-8284-46D4-A580-E228BEE0F29D}" sibTransId="{33B1ED46-6F2D-4D43-B696-C869A9AC5EA8}"/>
    <dgm:cxn modelId="{9E31C80D-6219-4318-8992-7F08B7B9AAF9}" type="presOf" srcId="{B3763EF2-8798-484B-81E4-436B9FCC84FA}" destId="{97C8F8A2-7A7F-4824-B4BA-9910EF9E4871}" srcOrd="1" destOrd="0" presId="urn:microsoft.com/office/officeart/2005/8/layout/hList7"/>
    <dgm:cxn modelId="{6F62D1EB-D454-4089-A3A5-61FDBDABFBEE}" srcId="{21E90BBB-80E3-444C-80EA-A2809F71BF89}" destId="{0DA9F768-A03A-4B7A-A30D-A2E34B48096B}" srcOrd="1" destOrd="0" parTransId="{434B0172-4015-495D-BB59-B926BCB19078}" sibTransId="{66AD6408-D1C8-443D-A373-8BC99DDD30E0}"/>
    <dgm:cxn modelId="{2F7EE076-30E4-47A5-AAB0-C0C8DA860816}" type="presParOf" srcId="{4A2F7EA5-BEED-4C7B-8EB2-67170C2F9DA8}" destId="{40FBD249-5176-443C-A30B-F90E1F15A81D}" srcOrd="0" destOrd="0" presId="urn:microsoft.com/office/officeart/2005/8/layout/hList7"/>
    <dgm:cxn modelId="{BB74E11B-4994-4366-8C66-6C71A48757B6}" type="presParOf" srcId="{4A2F7EA5-BEED-4C7B-8EB2-67170C2F9DA8}" destId="{A3CC202F-ED95-4BDB-B93A-FA0049B51572}" srcOrd="1" destOrd="0" presId="urn:microsoft.com/office/officeart/2005/8/layout/hList7"/>
    <dgm:cxn modelId="{DA1567C9-39A1-4FB4-8E06-5CFF2B79DB76}" type="presParOf" srcId="{A3CC202F-ED95-4BDB-B93A-FA0049B51572}" destId="{37891030-8949-41D8-80B1-6C26FC6DCEAB}" srcOrd="0" destOrd="0" presId="urn:microsoft.com/office/officeart/2005/8/layout/hList7"/>
    <dgm:cxn modelId="{1E9AAC6A-41CB-4BF1-8BBF-5834EEBCDC35}" type="presParOf" srcId="{37891030-8949-41D8-80B1-6C26FC6DCEAB}" destId="{249FFA77-9013-47B2-B7D5-7E1D8C9A8BB6}" srcOrd="0" destOrd="0" presId="urn:microsoft.com/office/officeart/2005/8/layout/hList7"/>
    <dgm:cxn modelId="{14975E32-3DDF-47D5-85F0-B7CCAB4E2710}" type="presParOf" srcId="{37891030-8949-41D8-80B1-6C26FC6DCEAB}" destId="{E9F51F51-E8A2-458C-919A-C912E72617D5}" srcOrd="1" destOrd="0" presId="urn:microsoft.com/office/officeart/2005/8/layout/hList7"/>
    <dgm:cxn modelId="{A150CA29-72AC-4BE7-B0C3-4FE59338CA37}" type="presParOf" srcId="{37891030-8949-41D8-80B1-6C26FC6DCEAB}" destId="{9452DA38-75B8-4CFF-B0E6-B6D02662DAFA}" srcOrd="2" destOrd="0" presId="urn:microsoft.com/office/officeart/2005/8/layout/hList7"/>
    <dgm:cxn modelId="{17631E0C-FD6C-4901-A049-A684B7B37016}" type="presParOf" srcId="{37891030-8949-41D8-80B1-6C26FC6DCEAB}" destId="{3CE35A60-1277-4B18-AAA1-8FE4E0FAB111}" srcOrd="3" destOrd="0" presId="urn:microsoft.com/office/officeart/2005/8/layout/hList7"/>
    <dgm:cxn modelId="{62BA937C-9B9A-4529-976C-733CBEEC926D}" type="presParOf" srcId="{A3CC202F-ED95-4BDB-B93A-FA0049B51572}" destId="{7953696B-6D3D-4E09-911E-D709909BCA34}" srcOrd="1" destOrd="0" presId="urn:microsoft.com/office/officeart/2005/8/layout/hList7"/>
    <dgm:cxn modelId="{5C22C334-5841-46A1-8D79-69ACC54E1143}" type="presParOf" srcId="{A3CC202F-ED95-4BDB-B93A-FA0049B51572}" destId="{47AA9336-1F71-487A-A96A-BE22A50A0BA2}" srcOrd="2" destOrd="0" presId="urn:microsoft.com/office/officeart/2005/8/layout/hList7"/>
    <dgm:cxn modelId="{9F31A8DD-7B7D-4115-971B-7C4DF993E0E7}" type="presParOf" srcId="{47AA9336-1F71-487A-A96A-BE22A50A0BA2}" destId="{130B72F4-9BEF-4B42-ADE3-9168594061E5}" srcOrd="0" destOrd="0" presId="urn:microsoft.com/office/officeart/2005/8/layout/hList7"/>
    <dgm:cxn modelId="{5B642653-6B02-4CB8-9F3B-3A096BA8D5A4}" type="presParOf" srcId="{47AA9336-1F71-487A-A96A-BE22A50A0BA2}" destId="{AB6506EB-1EC3-4C0E-8A17-31BD8C9CECD8}" srcOrd="1" destOrd="0" presId="urn:microsoft.com/office/officeart/2005/8/layout/hList7"/>
    <dgm:cxn modelId="{50719F80-E614-48C9-B32B-FF002B37F187}" type="presParOf" srcId="{47AA9336-1F71-487A-A96A-BE22A50A0BA2}" destId="{EEA28BFB-487A-4F09-B8DE-774555450A51}" srcOrd="2" destOrd="0" presId="urn:microsoft.com/office/officeart/2005/8/layout/hList7"/>
    <dgm:cxn modelId="{0BEEC9CE-5429-4AEA-8C4E-713F186A6345}" type="presParOf" srcId="{47AA9336-1F71-487A-A96A-BE22A50A0BA2}" destId="{2DB896E9-5438-419A-BCCE-DF37E6F3C5E4}" srcOrd="3" destOrd="0" presId="urn:microsoft.com/office/officeart/2005/8/layout/hList7"/>
    <dgm:cxn modelId="{634F735B-8F87-4E6D-BCA0-6ED49AB67FC3}" type="presParOf" srcId="{A3CC202F-ED95-4BDB-B93A-FA0049B51572}" destId="{1211D18C-8ADB-4FA0-93C0-426AF9A8B52C}" srcOrd="3" destOrd="0" presId="urn:microsoft.com/office/officeart/2005/8/layout/hList7"/>
    <dgm:cxn modelId="{28E5087F-5084-45E6-A284-48A3476ABA14}" type="presParOf" srcId="{A3CC202F-ED95-4BDB-B93A-FA0049B51572}" destId="{D41C2AD0-E86B-4B6B-9114-C8759767F610}" srcOrd="4" destOrd="0" presId="urn:microsoft.com/office/officeart/2005/8/layout/hList7"/>
    <dgm:cxn modelId="{2E003491-30AE-4170-B52B-D0532EE3836D}" type="presParOf" srcId="{D41C2AD0-E86B-4B6B-9114-C8759767F610}" destId="{AF88D151-ECA2-47B1-8A6E-E465FBB731F5}" srcOrd="0" destOrd="0" presId="urn:microsoft.com/office/officeart/2005/8/layout/hList7"/>
    <dgm:cxn modelId="{A22EA487-B313-4E35-8C88-D62966B6A71B}" type="presParOf" srcId="{D41C2AD0-E86B-4B6B-9114-C8759767F610}" destId="{A67F27FA-59C7-44EF-B916-2C55382F04DC}" srcOrd="1" destOrd="0" presId="urn:microsoft.com/office/officeart/2005/8/layout/hList7"/>
    <dgm:cxn modelId="{5957D904-C516-4DD8-A829-55CAA55B965A}" type="presParOf" srcId="{D41C2AD0-E86B-4B6B-9114-C8759767F610}" destId="{9D7BA18F-CAC8-43C3-9763-3412E0EFB4DD}" srcOrd="2" destOrd="0" presId="urn:microsoft.com/office/officeart/2005/8/layout/hList7"/>
    <dgm:cxn modelId="{BD4DBD67-58DE-4BE6-8B89-65025EC254D2}" type="presParOf" srcId="{D41C2AD0-E86B-4B6B-9114-C8759767F610}" destId="{FE6D1B80-30E4-46A5-9E37-E12D982CEE64}" srcOrd="3" destOrd="0" presId="urn:microsoft.com/office/officeart/2005/8/layout/hList7"/>
    <dgm:cxn modelId="{155AE4A9-41ED-44D4-8309-0841761CBDC7}" type="presParOf" srcId="{A3CC202F-ED95-4BDB-B93A-FA0049B51572}" destId="{50F68919-E7E6-44B2-ABC9-C60B3C838D63}" srcOrd="5" destOrd="0" presId="urn:microsoft.com/office/officeart/2005/8/layout/hList7"/>
    <dgm:cxn modelId="{A9AEAB85-BDBC-44FD-B452-C0C9544E2FF1}" type="presParOf" srcId="{A3CC202F-ED95-4BDB-B93A-FA0049B51572}" destId="{D96C18DC-C6A5-4776-BE2C-5CD4A32AAC52}" srcOrd="6" destOrd="0" presId="urn:microsoft.com/office/officeart/2005/8/layout/hList7"/>
    <dgm:cxn modelId="{D69B73EA-5D53-4474-B784-5E1837BEADE6}" type="presParOf" srcId="{D96C18DC-C6A5-4776-BE2C-5CD4A32AAC52}" destId="{941A9322-62AF-4F3E-84CF-54FFACA20DD1}" srcOrd="0" destOrd="0" presId="urn:microsoft.com/office/officeart/2005/8/layout/hList7"/>
    <dgm:cxn modelId="{36401142-55AF-484E-80D7-932531848380}" type="presParOf" srcId="{D96C18DC-C6A5-4776-BE2C-5CD4A32AAC52}" destId="{97C8F8A2-7A7F-4824-B4BA-9910EF9E4871}" srcOrd="1" destOrd="0" presId="urn:microsoft.com/office/officeart/2005/8/layout/hList7"/>
    <dgm:cxn modelId="{D809337B-DD51-47C6-A86B-DAB4CD735F14}" type="presParOf" srcId="{D96C18DC-C6A5-4776-BE2C-5CD4A32AAC52}" destId="{DE038554-C6AF-49D5-A419-44D1792AFB2E}" srcOrd="2" destOrd="0" presId="urn:microsoft.com/office/officeart/2005/8/layout/hList7"/>
    <dgm:cxn modelId="{FEE4AB8B-C618-462D-9031-7EBB6E60160B}" type="presParOf" srcId="{D96C18DC-C6A5-4776-BE2C-5CD4A32AAC52}" destId="{03AC55E8-9AE9-493B-8F07-2AE919473E5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F7BD8-BAE6-47CA-963D-476582825233}" type="doc">
      <dgm:prSet loTypeId="urn:microsoft.com/office/officeart/2008/layout/Titled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D5F124B-B90F-4B58-A6B8-1A0C7CB65445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76E38EBF-9BB3-4243-AB25-B998A6A55270}" type="parTrans" cxnId="{B4BB0AFB-81E6-4099-8A03-462F3CB35BD1}">
      <dgm:prSet/>
      <dgm:spPr/>
      <dgm:t>
        <a:bodyPr/>
        <a:lstStyle/>
        <a:p>
          <a:endParaRPr lang="zh-TW" altLang="en-US"/>
        </a:p>
      </dgm:t>
    </dgm:pt>
    <dgm:pt modelId="{29E68822-EAA6-4F94-8300-F0780850EBCB}" type="sibTrans" cxnId="{B4BB0AFB-81E6-4099-8A03-462F3CB35BD1}">
      <dgm:prSet/>
      <dgm:spPr/>
      <dgm:t>
        <a:bodyPr/>
        <a:lstStyle/>
        <a:p>
          <a:endParaRPr lang="zh-TW" altLang="en-US"/>
        </a:p>
      </dgm:t>
    </dgm:pt>
    <dgm:pt modelId="{E60C442C-0911-49A2-9AAF-4B5C7CAD6E8B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88D2A857-6AE1-4EC4-9DBC-EA3A029D22C9}" type="parTrans" cxnId="{C607916D-0D4A-46B9-8581-5FC9BAA57AA9}">
      <dgm:prSet/>
      <dgm:spPr/>
      <dgm:t>
        <a:bodyPr/>
        <a:lstStyle/>
        <a:p>
          <a:endParaRPr lang="zh-TW" altLang="en-US"/>
        </a:p>
      </dgm:t>
    </dgm:pt>
    <dgm:pt modelId="{3DE8ABBA-152A-46BB-BE2D-1990A3A6D0F7}" type="sibTrans" cxnId="{C607916D-0D4A-46B9-8581-5FC9BAA57AA9}">
      <dgm:prSet/>
      <dgm:spPr/>
      <dgm:t>
        <a:bodyPr/>
        <a:lstStyle/>
        <a:p>
          <a:endParaRPr lang="zh-TW" altLang="en-US"/>
        </a:p>
      </dgm:t>
    </dgm:pt>
    <dgm:pt modelId="{467B743D-07A3-4AC7-8850-1370B5BA17C9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B4519B9D-3707-4275-BBA8-4475B0FBC223}" type="parTrans" cxnId="{F454CFCF-8D7C-4826-95AC-D21D23181C7A}">
      <dgm:prSet/>
      <dgm:spPr/>
      <dgm:t>
        <a:bodyPr/>
        <a:lstStyle/>
        <a:p>
          <a:endParaRPr lang="zh-TW" altLang="en-US"/>
        </a:p>
      </dgm:t>
    </dgm:pt>
    <dgm:pt modelId="{2CA80C5B-0E6A-490E-8BC9-8857C108D1DA}" type="sibTrans" cxnId="{F454CFCF-8D7C-4826-95AC-D21D23181C7A}">
      <dgm:prSet/>
      <dgm:spPr/>
      <dgm:t>
        <a:bodyPr/>
        <a:lstStyle/>
        <a:p>
          <a:endParaRPr lang="zh-TW" altLang="en-US"/>
        </a:p>
      </dgm:t>
    </dgm:pt>
    <dgm:pt modelId="{F68E836B-6B29-4C4A-BF72-2C34E54A98D5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2A904D4C-243C-4B48-8D39-F3A3E07D3886}" type="parTrans" cxnId="{91411034-BBBF-41F9-832D-CED7743D88F2}">
      <dgm:prSet/>
      <dgm:spPr/>
      <dgm:t>
        <a:bodyPr/>
        <a:lstStyle/>
        <a:p>
          <a:endParaRPr lang="zh-TW" altLang="en-US"/>
        </a:p>
      </dgm:t>
    </dgm:pt>
    <dgm:pt modelId="{0E803390-F507-49C9-A71F-9ACCBDFFAE48}" type="sibTrans" cxnId="{91411034-BBBF-41F9-832D-CED7743D88F2}">
      <dgm:prSet/>
      <dgm:spPr/>
      <dgm:t>
        <a:bodyPr/>
        <a:lstStyle/>
        <a:p>
          <a:endParaRPr lang="zh-TW" altLang="en-US"/>
        </a:p>
      </dgm:t>
    </dgm:pt>
    <dgm:pt modelId="{9E3B8A81-CB04-49A7-98FD-AA182837AFB9}" type="pres">
      <dgm:prSet presAssocID="{AFCF7BD8-BAE6-47CA-963D-476582825233}" presName="rootNode" presStyleCnt="0">
        <dgm:presLayoutVars>
          <dgm:chMax/>
          <dgm:chPref/>
          <dgm:dir/>
          <dgm:animLvl val="lvl"/>
        </dgm:presLayoutVars>
      </dgm:prSet>
      <dgm:spPr/>
    </dgm:pt>
    <dgm:pt modelId="{2A3139C7-A2D8-422B-A06B-179AFFB32B15}" type="pres">
      <dgm:prSet presAssocID="{CD5F124B-B90F-4B58-A6B8-1A0C7CB65445}" presName="composite" presStyleCnt="0"/>
      <dgm:spPr/>
    </dgm:pt>
    <dgm:pt modelId="{0D291E85-8353-449F-83B9-6EC1900718C7}" type="pres">
      <dgm:prSet presAssocID="{CD5F124B-B90F-4B58-A6B8-1A0C7CB65445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38047EB8-909E-4A8C-AF1F-FA01350F01A4}" type="pres">
      <dgm:prSet presAssocID="{CD5F124B-B90F-4B58-A6B8-1A0C7CB65445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92D393F4-5A75-4112-B713-0E803C846B82}" type="pres">
      <dgm:prSet presAssocID="{CD5F124B-B90F-4B58-A6B8-1A0C7CB65445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CBDDC26E-5857-4824-B2DA-59C6EDF55396}" type="pres">
      <dgm:prSet presAssocID="{29E68822-EAA6-4F94-8300-F0780850EBCB}" presName="sibTrans" presStyleCnt="0"/>
      <dgm:spPr/>
    </dgm:pt>
    <dgm:pt modelId="{9ECF1504-B359-4E00-AA7D-DCE95A1CD090}" type="pres">
      <dgm:prSet presAssocID="{467B743D-07A3-4AC7-8850-1370B5BA17C9}" presName="composite" presStyleCnt="0"/>
      <dgm:spPr/>
    </dgm:pt>
    <dgm:pt modelId="{77BE776E-2A0C-464E-986B-A686F20F1010}" type="pres">
      <dgm:prSet presAssocID="{467B743D-07A3-4AC7-8850-1370B5BA17C9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6475D08F-EB4C-4200-ABAC-1145BE9E9D1B}" type="pres">
      <dgm:prSet presAssocID="{467B743D-07A3-4AC7-8850-1370B5BA17C9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C1F47E1-CE1C-44F6-B56A-FF93E0C24F8D}" type="pres">
      <dgm:prSet presAssocID="{467B743D-07A3-4AC7-8850-1370B5BA17C9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1411034-BBBF-41F9-832D-CED7743D88F2}" srcId="{467B743D-07A3-4AC7-8850-1370B5BA17C9}" destId="{F68E836B-6B29-4C4A-BF72-2C34E54A98D5}" srcOrd="0" destOrd="0" parTransId="{2A904D4C-243C-4B48-8D39-F3A3E07D3886}" sibTransId="{0E803390-F507-49C9-A71F-9ACCBDFFAE48}"/>
    <dgm:cxn modelId="{ADDC6527-89CF-4E6C-AD9D-FA4196C12938}" type="presOf" srcId="{AFCF7BD8-BAE6-47CA-963D-476582825233}" destId="{9E3B8A81-CB04-49A7-98FD-AA182837AFB9}" srcOrd="0" destOrd="0" presId="urn:microsoft.com/office/officeart/2008/layout/TitledPictureBlocks"/>
    <dgm:cxn modelId="{6E18778B-A5DD-4145-9541-73DC42350483}" type="presOf" srcId="{467B743D-07A3-4AC7-8850-1370B5BA17C9}" destId="{77BE776E-2A0C-464E-986B-A686F20F1010}" srcOrd="0" destOrd="0" presId="urn:microsoft.com/office/officeart/2008/layout/TitledPictureBlocks"/>
    <dgm:cxn modelId="{F454CFCF-8D7C-4826-95AC-D21D23181C7A}" srcId="{AFCF7BD8-BAE6-47CA-963D-476582825233}" destId="{467B743D-07A3-4AC7-8850-1370B5BA17C9}" srcOrd="1" destOrd="0" parTransId="{B4519B9D-3707-4275-BBA8-4475B0FBC223}" sibTransId="{2CA80C5B-0E6A-490E-8BC9-8857C108D1DA}"/>
    <dgm:cxn modelId="{69BB956A-DE4B-41AB-9CE2-E73FCBCC5B5D}" type="presOf" srcId="{E60C442C-0911-49A2-9AAF-4B5C7CAD6E8B}" destId="{92D393F4-5A75-4112-B713-0E803C846B82}" srcOrd="0" destOrd="0" presId="urn:microsoft.com/office/officeart/2008/layout/TitledPictureBlocks"/>
    <dgm:cxn modelId="{8A92CFAC-0AC9-4BAA-BBF2-19389E47F3C4}" type="presOf" srcId="{F68E836B-6B29-4C4A-BF72-2C34E54A98D5}" destId="{AC1F47E1-CE1C-44F6-B56A-FF93E0C24F8D}" srcOrd="0" destOrd="0" presId="urn:microsoft.com/office/officeart/2008/layout/TitledPictureBlocks"/>
    <dgm:cxn modelId="{837F393E-9947-4A0F-BC7B-4B2CD47A8EF8}" type="presOf" srcId="{CD5F124B-B90F-4B58-A6B8-1A0C7CB65445}" destId="{0D291E85-8353-449F-83B9-6EC1900718C7}" srcOrd="0" destOrd="0" presId="urn:microsoft.com/office/officeart/2008/layout/TitledPictureBlocks"/>
    <dgm:cxn modelId="{B4BB0AFB-81E6-4099-8A03-462F3CB35BD1}" srcId="{AFCF7BD8-BAE6-47CA-963D-476582825233}" destId="{CD5F124B-B90F-4B58-A6B8-1A0C7CB65445}" srcOrd="0" destOrd="0" parTransId="{76E38EBF-9BB3-4243-AB25-B998A6A55270}" sibTransId="{29E68822-EAA6-4F94-8300-F0780850EBCB}"/>
    <dgm:cxn modelId="{C607916D-0D4A-46B9-8581-5FC9BAA57AA9}" srcId="{CD5F124B-B90F-4B58-A6B8-1A0C7CB65445}" destId="{E60C442C-0911-49A2-9AAF-4B5C7CAD6E8B}" srcOrd="0" destOrd="0" parTransId="{88D2A857-6AE1-4EC4-9DBC-EA3A029D22C9}" sibTransId="{3DE8ABBA-152A-46BB-BE2D-1990A3A6D0F7}"/>
    <dgm:cxn modelId="{EA68CEB4-C455-4FDA-B37C-446E4CC88583}" type="presParOf" srcId="{9E3B8A81-CB04-49A7-98FD-AA182837AFB9}" destId="{2A3139C7-A2D8-422B-A06B-179AFFB32B15}" srcOrd="0" destOrd="0" presId="urn:microsoft.com/office/officeart/2008/layout/TitledPictureBlocks"/>
    <dgm:cxn modelId="{9C433C4B-733D-4C83-9BEC-52AA603D65EC}" type="presParOf" srcId="{2A3139C7-A2D8-422B-A06B-179AFFB32B15}" destId="{0D291E85-8353-449F-83B9-6EC1900718C7}" srcOrd="0" destOrd="0" presId="urn:microsoft.com/office/officeart/2008/layout/TitledPictureBlocks"/>
    <dgm:cxn modelId="{80621980-F49C-41B1-A1FE-9DBCE3316013}" type="presParOf" srcId="{2A3139C7-A2D8-422B-A06B-179AFFB32B15}" destId="{38047EB8-909E-4A8C-AF1F-FA01350F01A4}" srcOrd="1" destOrd="0" presId="urn:microsoft.com/office/officeart/2008/layout/TitledPictureBlocks"/>
    <dgm:cxn modelId="{9A135889-08B8-447D-9D7A-5C9B3F2A3645}" type="presParOf" srcId="{2A3139C7-A2D8-422B-A06B-179AFFB32B15}" destId="{92D393F4-5A75-4112-B713-0E803C846B82}" srcOrd="2" destOrd="0" presId="urn:microsoft.com/office/officeart/2008/layout/TitledPictureBlocks"/>
    <dgm:cxn modelId="{6D031F22-CCDC-4302-8038-0F617C021F4C}" type="presParOf" srcId="{9E3B8A81-CB04-49A7-98FD-AA182837AFB9}" destId="{CBDDC26E-5857-4824-B2DA-59C6EDF55396}" srcOrd="1" destOrd="0" presId="urn:microsoft.com/office/officeart/2008/layout/TitledPictureBlocks"/>
    <dgm:cxn modelId="{4DB7EA8A-8030-4763-BF49-1008F1A2CA8D}" type="presParOf" srcId="{9E3B8A81-CB04-49A7-98FD-AA182837AFB9}" destId="{9ECF1504-B359-4E00-AA7D-DCE95A1CD090}" srcOrd="2" destOrd="0" presId="urn:microsoft.com/office/officeart/2008/layout/TitledPictureBlocks"/>
    <dgm:cxn modelId="{2816EB07-46CB-4E45-BAB1-ED21E92DFD3A}" type="presParOf" srcId="{9ECF1504-B359-4E00-AA7D-DCE95A1CD090}" destId="{77BE776E-2A0C-464E-986B-A686F20F1010}" srcOrd="0" destOrd="0" presId="urn:microsoft.com/office/officeart/2008/layout/TitledPictureBlocks"/>
    <dgm:cxn modelId="{36ED3349-444A-4DE7-9D92-CF99A4DEF851}" type="presParOf" srcId="{9ECF1504-B359-4E00-AA7D-DCE95A1CD090}" destId="{6475D08F-EB4C-4200-ABAC-1145BE9E9D1B}" srcOrd="1" destOrd="0" presId="urn:microsoft.com/office/officeart/2008/layout/TitledPictureBlocks"/>
    <dgm:cxn modelId="{52D3B98F-BFF2-4EE4-8B01-0B982A707D27}" type="presParOf" srcId="{9ECF1504-B359-4E00-AA7D-DCE95A1CD090}" destId="{AC1F47E1-CE1C-44F6-B56A-FF93E0C24F8D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880D5-4C29-4341-BCF5-3E0B72C4720F}" type="doc">
      <dgm:prSet loTypeId="urn:microsoft.com/office/officeart/2005/8/layout/radial2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88D91982-137D-4CB0-B8BA-F8AD07F3A123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F774CA3-909C-4285-8347-C2CA4C894FDB}" type="parTrans" cxnId="{DD891FFD-3B2A-4CD1-B20C-57BC7FACA710}">
      <dgm:prSet/>
      <dgm:spPr/>
      <dgm:t>
        <a:bodyPr/>
        <a:lstStyle/>
        <a:p>
          <a:endParaRPr lang="zh-TW" altLang="en-US"/>
        </a:p>
      </dgm:t>
    </dgm:pt>
    <dgm:pt modelId="{51877E34-C185-4A8A-9959-105B094A7CE0}" type="sibTrans" cxnId="{DD891FFD-3B2A-4CD1-B20C-57BC7FACA710}">
      <dgm:prSet/>
      <dgm:spPr/>
      <dgm:t>
        <a:bodyPr/>
        <a:lstStyle/>
        <a:p>
          <a:endParaRPr lang="zh-TW" altLang="en-US"/>
        </a:p>
      </dgm:t>
    </dgm:pt>
    <dgm:pt modelId="{4418B573-9A9A-4943-8BFE-77A2F41DEC89}">
      <dgm:prSet/>
      <dgm:spPr/>
      <dgm:t>
        <a:bodyPr/>
        <a:lstStyle/>
        <a:p>
          <a:pPr rtl="0"/>
          <a:r>
            <a:rPr lang="zh-TW" dirty="0" smtClean="0"/>
            <a:t>掌握最新疫情</a:t>
          </a:r>
          <a:endParaRPr lang="zh-TW" dirty="0"/>
        </a:p>
      </dgm:t>
    </dgm:pt>
    <dgm:pt modelId="{B3DEDD61-D69A-4272-A6CE-1CCC7AFBD951}" type="parTrans" cxnId="{7CED7BBF-F5DB-49E3-BBC0-8A7EC94B892C}">
      <dgm:prSet/>
      <dgm:spPr/>
      <dgm:t>
        <a:bodyPr/>
        <a:lstStyle/>
        <a:p>
          <a:endParaRPr lang="zh-TW" altLang="en-US"/>
        </a:p>
      </dgm:t>
    </dgm:pt>
    <dgm:pt modelId="{721A9BBA-EBBE-4042-ABC0-1E9C39735255}" type="sibTrans" cxnId="{7CED7BBF-F5DB-49E3-BBC0-8A7EC94B892C}">
      <dgm:prSet/>
      <dgm:spPr/>
      <dgm:t>
        <a:bodyPr/>
        <a:lstStyle/>
        <a:p>
          <a:endParaRPr lang="zh-TW" altLang="en-US"/>
        </a:p>
      </dgm:t>
    </dgm:pt>
    <dgm:pt modelId="{E7A28D5F-07EA-4446-BC0E-C6F2972BF1B8}">
      <dgm:prSet/>
      <dgm:spPr/>
      <dgm:t>
        <a:bodyPr/>
        <a:lstStyle/>
        <a:p>
          <a:pPr rtl="0"/>
          <a:r>
            <a:rPr lang="zh-TW" dirty="0" smtClean="0"/>
            <a:t>了解防疫議題</a:t>
          </a:r>
          <a:endParaRPr lang="zh-TW" dirty="0"/>
        </a:p>
      </dgm:t>
    </dgm:pt>
    <dgm:pt modelId="{F8F0BDC0-8ED0-45D3-85A7-F98585B6944C}" type="parTrans" cxnId="{0F053947-3AD6-4F29-BFF0-554651675148}">
      <dgm:prSet/>
      <dgm:spPr/>
      <dgm:t>
        <a:bodyPr/>
        <a:lstStyle/>
        <a:p>
          <a:endParaRPr lang="zh-TW" altLang="en-US"/>
        </a:p>
      </dgm:t>
    </dgm:pt>
    <dgm:pt modelId="{D3CC3943-F9C6-449E-9A31-E4C68796FF7F}" type="sibTrans" cxnId="{0F053947-3AD6-4F29-BFF0-554651675148}">
      <dgm:prSet/>
      <dgm:spPr/>
      <dgm:t>
        <a:bodyPr/>
        <a:lstStyle/>
        <a:p>
          <a:endParaRPr lang="zh-TW" altLang="en-US"/>
        </a:p>
      </dgm:t>
    </dgm:pt>
    <dgm:pt modelId="{2C56A648-0881-4ABD-844D-2927ADB05CA8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10FEA620-85C3-4E34-9DCE-8C79CFA9FF7B}" type="parTrans" cxnId="{931AB243-F40B-497A-AC7F-C285B800716F}">
      <dgm:prSet/>
      <dgm:spPr/>
      <dgm:t>
        <a:bodyPr/>
        <a:lstStyle/>
        <a:p>
          <a:endParaRPr lang="zh-TW" altLang="en-US"/>
        </a:p>
      </dgm:t>
    </dgm:pt>
    <dgm:pt modelId="{D8D24284-417B-4BD5-8F3C-4400EC8BFD01}" type="sibTrans" cxnId="{931AB243-F40B-497A-AC7F-C285B800716F}">
      <dgm:prSet/>
      <dgm:spPr/>
      <dgm:t>
        <a:bodyPr/>
        <a:lstStyle/>
        <a:p>
          <a:endParaRPr lang="zh-TW" altLang="en-US"/>
        </a:p>
      </dgm:t>
    </dgm:pt>
    <dgm:pt modelId="{62E586B9-EBD2-4268-B648-0B5695CDADD0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6F6023CB-4464-4721-83DD-F645904B14D3}" type="parTrans" cxnId="{97D130C9-4AD5-41B6-95A6-9EB3B246624B}">
      <dgm:prSet/>
      <dgm:spPr/>
      <dgm:t>
        <a:bodyPr/>
        <a:lstStyle/>
        <a:p>
          <a:endParaRPr lang="zh-TW" altLang="en-US"/>
        </a:p>
      </dgm:t>
    </dgm:pt>
    <dgm:pt modelId="{B9E613E4-DAEA-4F4B-A89A-6BB7C09CEA07}" type="sibTrans" cxnId="{97D130C9-4AD5-41B6-95A6-9EB3B246624B}">
      <dgm:prSet/>
      <dgm:spPr/>
      <dgm:t>
        <a:bodyPr/>
        <a:lstStyle/>
        <a:p>
          <a:endParaRPr lang="zh-TW" altLang="en-US"/>
        </a:p>
      </dgm:t>
    </dgm:pt>
    <dgm:pt modelId="{366E7C62-D154-40D2-ABA3-1619CCC45ABB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305788A5-EF35-4CCF-9C08-AF409D4AB232}" type="parTrans" cxnId="{4CC7A047-9928-4A54-BED5-871818189D91}">
      <dgm:prSet/>
      <dgm:spPr/>
      <dgm:t>
        <a:bodyPr/>
        <a:lstStyle/>
        <a:p>
          <a:endParaRPr lang="zh-TW" altLang="en-US"/>
        </a:p>
      </dgm:t>
    </dgm:pt>
    <dgm:pt modelId="{5506C223-E5E2-41A8-AEF2-01C22EDC3E74}" type="sibTrans" cxnId="{4CC7A047-9928-4A54-BED5-871818189D91}">
      <dgm:prSet/>
      <dgm:spPr/>
      <dgm:t>
        <a:bodyPr/>
        <a:lstStyle/>
        <a:p>
          <a:endParaRPr lang="zh-TW" altLang="en-US"/>
        </a:p>
      </dgm:t>
    </dgm:pt>
    <dgm:pt modelId="{A9EC6CB8-4116-46B8-A245-9CBBF6CBA5CA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D017E48B-356F-490F-9276-C3A078E6D3EA}" type="parTrans" cxnId="{28CA4B90-9A8D-4F2E-B9D3-47A20DFEAE65}">
      <dgm:prSet/>
      <dgm:spPr/>
      <dgm:t>
        <a:bodyPr/>
        <a:lstStyle/>
        <a:p>
          <a:endParaRPr lang="zh-TW" altLang="en-US"/>
        </a:p>
      </dgm:t>
    </dgm:pt>
    <dgm:pt modelId="{BD7A5EA2-B5FA-408D-878A-0A0B2D9B6F00}" type="sibTrans" cxnId="{28CA4B90-9A8D-4F2E-B9D3-47A20DFEAE65}">
      <dgm:prSet/>
      <dgm:spPr/>
      <dgm:t>
        <a:bodyPr/>
        <a:lstStyle/>
        <a:p>
          <a:endParaRPr lang="zh-TW" altLang="en-US"/>
        </a:p>
      </dgm:t>
    </dgm:pt>
    <dgm:pt modelId="{9938081C-667A-4CFE-9DBF-9287ACB92E6C}">
      <dgm:prSet/>
      <dgm:spPr/>
      <dgm:t>
        <a:bodyPr/>
        <a:lstStyle/>
        <a:p>
          <a:r>
            <a:rPr lang="zh-TW" altLang="en-US" dirty="0" smtClean="0"/>
            <a:t>照顧自己，愛護家人！</a:t>
          </a:r>
          <a:endParaRPr lang="zh-TW" altLang="en-US" dirty="0"/>
        </a:p>
      </dgm:t>
    </dgm:pt>
    <dgm:pt modelId="{133721CA-1CFB-498D-8472-E22B345923B6}" type="parTrans" cxnId="{4BE184B1-CAA8-4BEC-97A2-E0289D023BF1}">
      <dgm:prSet/>
      <dgm:spPr/>
      <dgm:t>
        <a:bodyPr/>
        <a:lstStyle/>
        <a:p>
          <a:endParaRPr lang="zh-TW" altLang="en-US"/>
        </a:p>
      </dgm:t>
    </dgm:pt>
    <dgm:pt modelId="{68784ECC-A9E1-45E1-981C-0D3AC0E56259}" type="sibTrans" cxnId="{4BE184B1-CAA8-4BEC-97A2-E0289D023BF1}">
      <dgm:prSet/>
      <dgm:spPr/>
      <dgm:t>
        <a:bodyPr/>
        <a:lstStyle/>
        <a:p>
          <a:endParaRPr lang="zh-TW" altLang="en-US"/>
        </a:p>
      </dgm:t>
    </dgm:pt>
    <dgm:pt modelId="{4CDC65B9-C50A-4829-91F8-896D95FFB0EA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9F4C27DD-184E-4BD4-A950-B0D0E138FBBE}" type="parTrans" cxnId="{A8FEB8E8-4483-4F52-A2AB-7841753482E2}">
      <dgm:prSet/>
      <dgm:spPr/>
      <dgm:t>
        <a:bodyPr/>
        <a:lstStyle/>
        <a:p>
          <a:endParaRPr lang="zh-TW" altLang="en-US"/>
        </a:p>
      </dgm:t>
    </dgm:pt>
    <dgm:pt modelId="{D3BE5F5B-D2B5-4D64-8A2F-63EEC97A829B}" type="sibTrans" cxnId="{A8FEB8E8-4483-4F52-A2AB-7841753482E2}">
      <dgm:prSet/>
      <dgm:spPr/>
      <dgm:t>
        <a:bodyPr/>
        <a:lstStyle/>
        <a:p>
          <a:endParaRPr lang="zh-TW" altLang="en-US"/>
        </a:p>
      </dgm:t>
    </dgm:pt>
    <dgm:pt modelId="{F2A033F3-442C-4BAE-B714-A896597135C3}" type="pres">
      <dgm:prSet presAssocID="{3A6880D5-4C29-4341-BCF5-3E0B72C4720F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8C87E2E-2619-4A2A-A186-5599595F47E8}" type="pres">
      <dgm:prSet presAssocID="{3A6880D5-4C29-4341-BCF5-3E0B72C4720F}" presName="cycle" presStyleCnt="0"/>
      <dgm:spPr/>
    </dgm:pt>
    <dgm:pt modelId="{25E8FFAB-969B-4E3C-8548-54FBFC249E54}" type="pres">
      <dgm:prSet presAssocID="{3A6880D5-4C29-4341-BCF5-3E0B72C4720F}" presName="centerShape" presStyleCnt="0"/>
      <dgm:spPr/>
    </dgm:pt>
    <dgm:pt modelId="{E55EA4BB-734E-4663-9824-DEC1A5F800F8}" type="pres">
      <dgm:prSet presAssocID="{3A6880D5-4C29-4341-BCF5-3E0B72C4720F}" presName="connSite" presStyleLbl="node1" presStyleIdx="0" presStyleCnt="4"/>
      <dgm:spPr/>
    </dgm:pt>
    <dgm:pt modelId="{34E8DC20-BCA6-4752-BD76-00E4A4CA9C2F}" type="pres">
      <dgm:prSet presAssocID="{3A6880D5-4C29-4341-BCF5-3E0B72C4720F}" presName="visible" presStyleLbl="node1" presStyleIdx="0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6C57413-4959-4C4D-9E69-0EE1151D14BE}" type="pres">
      <dgm:prSet presAssocID="{DF774CA3-909C-4285-8347-C2CA4C894FDB}" presName="Name25" presStyleLbl="parChTrans1D1" presStyleIdx="0" presStyleCnt="3"/>
      <dgm:spPr/>
    </dgm:pt>
    <dgm:pt modelId="{0C5FE61E-D628-436B-B083-77172208E9E9}" type="pres">
      <dgm:prSet presAssocID="{88D91982-137D-4CB0-B8BA-F8AD07F3A123}" presName="node" presStyleCnt="0"/>
      <dgm:spPr/>
    </dgm:pt>
    <dgm:pt modelId="{F0483840-249E-4477-A46D-9C1EA710EEC5}" type="pres">
      <dgm:prSet presAssocID="{88D91982-137D-4CB0-B8BA-F8AD07F3A123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F07C60D5-E16E-4CAC-9B17-ADAE8842F31D}" type="pres">
      <dgm:prSet presAssocID="{88D91982-137D-4CB0-B8BA-F8AD07F3A123}" presName="childNode" presStyleLbl="revTx" presStyleIdx="0" presStyleCnt="3">
        <dgm:presLayoutVars>
          <dgm:bulletEnabled val="1"/>
        </dgm:presLayoutVars>
      </dgm:prSet>
      <dgm:spPr/>
    </dgm:pt>
    <dgm:pt modelId="{56CD5021-0B65-4A38-8C83-7B7D55CE3E43}" type="pres">
      <dgm:prSet presAssocID="{10FEA620-85C3-4E34-9DCE-8C79CFA9FF7B}" presName="Name25" presStyleLbl="parChTrans1D1" presStyleIdx="1" presStyleCnt="3"/>
      <dgm:spPr/>
    </dgm:pt>
    <dgm:pt modelId="{C6D4BAFA-3638-443D-B721-0DF522BE280B}" type="pres">
      <dgm:prSet presAssocID="{2C56A648-0881-4ABD-844D-2927ADB05CA8}" presName="node" presStyleCnt="0"/>
      <dgm:spPr/>
    </dgm:pt>
    <dgm:pt modelId="{44B6B499-6979-4839-BC65-C2971D9B8712}" type="pres">
      <dgm:prSet presAssocID="{2C56A648-0881-4ABD-844D-2927ADB05CA8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6E34D097-63CF-4643-83BE-44744A0F3578}" type="pres">
      <dgm:prSet presAssocID="{2C56A648-0881-4ABD-844D-2927ADB05CA8}" presName="childNode" presStyleLbl="revTx" presStyleIdx="1" presStyleCnt="3">
        <dgm:presLayoutVars>
          <dgm:bulletEnabled val="1"/>
        </dgm:presLayoutVars>
      </dgm:prSet>
      <dgm:spPr/>
    </dgm:pt>
    <dgm:pt modelId="{D926E0CC-7687-4638-B345-C5917DC74019}" type="pres">
      <dgm:prSet presAssocID="{9F4C27DD-184E-4BD4-A950-B0D0E138FBBE}" presName="Name25" presStyleLbl="parChTrans1D1" presStyleIdx="2" presStyleCnt="3"/>
      <dgm:spPr/>
    </dgm:pt>
    <dgm:pt modelId="{51008466-D896-461C-864F-08902815E330}" type="pres">
      <dgm:prSet presAssocID="{4CDC65B9-C50A-4829-91F8-896D95FFB0EA}" presName="node" presStyleCnt="0"/>
      <dgm:spPr/>
    </dgm:pt>
    <dgm:pt modelId="{3BA47DAE-1B1D-4A71-B99A-6423DD9FC57E}" type="pres">
      <dgm:prSet presAssocID="{4CDC65B9-C50A-4829-91F8-896D95FFB0E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50731D-791C-422B-914F-CF18D3585448}" type="pres">
      <dgm:prSet presAssocID="{4CDC65B9-C50A-4829-91F8-896D95FFB0E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CED7BBF-F5DB-49E3-BBC0-8A7EC94B892C}" srcId="{88D91982-137D-4CB0-B8BA-F8AD07F3A123}" destId="{4418B573-9A9A-4943-8BFE-77A2F41DEC89}" srcOrd="0" destOrd="0" parTransId="{B3DEDD61-D69A-4272-A6CE-1CCC7AFBD951}" sibTransId="{721A9BBA-EBBE-4042-ABC0-1E9C39735255}"/>
    <dgm:cxn modelId="{A8FEB8E8-4483-4F52-A2AB-7841753482E2}" srcId="{3A6880D5-4C29-4341-BCF5-3E0B72C4720F}" destId="{4CDC65B9-C50A-4829-91F8-896D95FFB0EA}" srcOrd="2" destOrd="0" parTransId="{9F4C27DD-184E-4BD4-A950-B0D0E138FBBE}" sibTransId="{D3BE5F5B-D2B5-4D64-8A2F-63EEC97A829B}"/>
    <dgm:cxn modelId="{D3C0233F-C157-41D3-AEFE-9C45993F3AC6}" type="presOf" srcId="{E7A28D5F-07EA-4446-BC0E-C6F2972BF1B8}" destId="{F07C60D5-E16E-4CAC-9B17-ADAE8842F31D}" srcOrd="0" destOrd="1" presId="urn:microsoft.com/office/officeart/2005/8/layout/radial2"/>
    <dgm:cxn modelId="{4CC7A047-9928-4A54-BED5-871818189D91}" srcId="{2C56A648-0881-4ABD-844D-2927ADB05CA8}" destId="{366E7C62-D154-40D2-ABA3-1619CCC45ABB}" srcOrd="1" destOrd="0" parTransId="{305788A5-EF35-4CCF-9C08-AF409D4AB232}" sibTransId="{5506C223-E5E2-41A8-AEF2-01C22EDC3E74}"/>
    <dgm:cxn modelId="{20F9A489-1EE4-468D-8419-B7A1C1EF7B9A}" type="presOf" srcId="{88D91982-137D-4CB0-B8BA-F8AD07F3A123}" destId="{F0483840-249E-4477-A46D-9C1EA710EEC5}" srcOrd="0" destOrd="0" presId="urn:microsoft.com/office/officeart/2005/8/layout/radial2"/>
    <dgm:cxn modelId="{97D130C9-4AD5-41B6-95A6-9EB3B246624B}" srcId="{2C56A648-0881-4ABD-844D-2927ADB05CA8}" destId="{62E586B9-EBD2-4268-B648-0B5695CDADD0}" srcOrd="0" destOrd="0" parTransId="{6F6023CB-4464-4721-83DD-F645904B14D3}" sibTransId="{B9E613E4-DAEA-4F4B-A89A-6BB7C09CEA07}"/>
    <dgm:cxn modelId="{931AB243-F40B-497A-AC7F-C285B800716F}" srcId="{3A6880D5-4C29-4341-BCF5-3E0B72C4720F}" destId="{2C56A648-0881-4ABD-844D-2927ADB05CA8}" srcOrd="1" destOrd="0" parTransId="{10FEA620-85C3-4E34-9DCE-8C79CFA9FF7B}" sibTransId="{D8D24284-417B-4BD5-8F3C-4400EC8BFD01}"/>
    <dgm:cxn modelId="{320A4728-8D90-4420-9199-B68AE83B980C}" type="presOf" srcId="{3A6880D5-4C29-4341-BCF5-3E0B72C4720F}" destId="{F2A033F3-442C-4BAE-B714-A896597135C3}" srcOrd="0" destOrd="0" presId="urn:microsoft.com/office/officeart/2005/8/layout/radial2"/>
    <dgm:cxn modelId="{7D4319BE-8003-4F1E-8867-FA26D3819CE5}" type="presOf" srcId="{4CDC65B9-C50A-4829-91F8-896D95FFB0EA}" destId="{3BA47DAE-1B1D-4A71-B99A-6423DD9FC57E}" srcOrd="0" destOrd="0" presId="urn:microsoft.com/office/officeart/2005/8/layout/radial2"/>
    <dgm:cxn modelId="{77EA94D2-0C45-4B60-A5DD-3BA7AF3A53D8}" type="presOf" srcId="{9938081C-667A-4CFE-9DBF-9287ACB92E6C}" destId="{6850731D-791C-422B-914F-CF18D3585448}" srcOrd="0" destOrd="1" presId="urn:microsoft.com/office/officeart/2005/8/layout/radial2"/>
    <dgm:cxn modelId="{E395DF12-45A1-4D3E-B471-AFFF401B89B1}" type="presOf" srcId="{2C56A648-0881-4ABD-844D-2927ADB05CA8}" destId="{44B6B499-6979-4839-BC65-C2971D9B8712}" srcOrd="0" destOrd="0" presId="urn:microsoft.com/office/officeart/2005/8/layout/radial2"/>
    <dgm:cxn modelId="{DD891FFD-3B2A-4CD1-B20C-57BC7FACA710}" srcId="{3A6880D5-4C29-4341-BCF5-3E0B72C4720F}" destId="{88D91982-137D-4CB0-B8BA-F8AD07F3A123}" srcOrd="0" destOrd="0" parTransId="{DF774CA3-909C-4285-8347-C2CA4C894FDB}" sibTransId="{51877E34-C185-4A8A-9959-105B094A7CE0}"/>
    <dgm:cxn modelId="{8723E523-B18F-4A58-8701-FB160F5D136F}" type="presOf" srcId="{4418B573-9A9A-4943-8BFE-77A2F41DEC89}" destId="{F07C60D5-E16E-4CAC-9B17-ADAE8842F31D}" srcOrd="0" destOrd="0" presId="urn:microsoft.com/office/officeart/2005/8/layout/radial2"/>
    <dgm:cxn modelId="{69255B63-6952-4E77-9D30-78155BFBC5C0}" type="presOf" srcId="{10FEA620-85C3-4E34-9DCE-8C79CFA9FF7B}" destId="{56CD5021-0B65-4A38-8C83-7B7D55CE3E43}" srcOrd="0" destOrd="0" presId="urn:microsoft.com/office/officeart/2005/8/layout/radial2"/>
    <dgm:cxn modelId="{B5E21505-90B9-4CB2-9EC0-3C0F80EB0265}" type="presOf" srcId="{DF774CA3-909C-4285-8347-C2CA4C894FDB}" destId="{C6C57413-4959-4C4D-9E69-0EE1151D14BE}" srcOrd="0" destOrd="0" presId="urn:microsoft.com/office/officeart/2005/8/layout/radial2"/>
    <dgm:cxn modelId="{0F053947-3AD6-4F29-BFF0-554651675148}" srcId="{88D91982-137D-4CB0-B8BA-F8AD07F3A123}" destId="{E7A28D5F-07EA-4446-BC0E-C6F2972BF1B8}" srcOrd="1" destOrd="0" parTransId="{F8F0BDC0-8ED0-45D3-85A7-F98585B6944C}" sibTransId="{D3CC3943-F9C6-449E-9A31-E4C68796FF7F}"/>
    <dgm:cxn modelId="{B9CC8EB0-34EF-4233-B5C3-69162975BDF7}" type="presOf" srcId="{366E7C62-D154-40D2-ABA3-1619CCC45ABB}" destId="{6E34D097-63CF-4643-83BE-44744A0F3578}" srcOrd="0" destOrd="1" presId="urn:microsoft.com/office/officeart/2005/8/layout/radial2"/>
    <dgm:cxn modelId="{28CA4B90-9A8D-4F2E-B9D3-47A20DFEAE65}" srcId="{4CDC65B9-C50A-4829-91F8-896D95FFB0EA}" destId="{A9EC6CB8-4116-46B8-A245-9CBBF6CBA5CA}" srcOrd="0" destOrd="0" parTransId="{D017E48B-356F-490F-9276-C3A078E6D3EA}" sibTransId="{BD7A5EA2-B5FA-408D-878A-0A0B2D9B6F00}"/>
    <dgm:cxn modelId="{4BE184B1-CAA8-4BEC-97A2-E0289D023BF1}" srcId="{4CDC65B9-C50A-4829-91F8-896D95FFB0EA}" destId="{9938081C-667A-4CFE-9DBF-9287ACB92E6C}" srcOrd="1" destOrd="0" parTransId="{133721CA-1CFB-498D-8472-E22B345923B6}" sibTransId="{68784ECC-A9E1-45E1-981C-0D3AC0E56259}"/>
    <dgm:cxn modelId="{CBF168D0-590D-45C0-B2A5-78AA05D38352}" type="presOf" srcId="{9F4C27DD-184E-4BD4-A950-B0D0E138FBBE}" destId="{D926E0CC-7687-4638-B345-C5917DC74019}" srcOrd="0" destOrd="0" presId="urn:microsoft.com/office/officeart/2005/8/layout/radial2"/>
    <dgm:cxn modelId="{7A355B29-0F98-42C7-B834-DEA1FCEF77CB}" type="presOf" srcId="{A9EC6CB8-4116-46B8-A245-9CBBF6CBA5CA}" destId="{6850731D-791C-422B-914F-CF18D3585448}" srcOrd="0" destOrd="0" presId="urn:microsoft.com/office/officeart/2005/8/layout/radial2"/>
    <dgm:cxn modelId="{449BB021-06FF-4BFE-A5A2-1B120899E603}" type="presOf" srcId="{62E586B9-EBD2-4268-B648-0B5695CDADD0}" destId="{6E34D097-63CF-4643-83BE-44744A0F3578}" srcOrd="0" destOrd="0" presId="urn:microsoft.com/office/officeart/2005/8/layout/radial2"/>
    <dgm:cxn modelId="{418BD39B-AC89-489F-A408-C9F3BC3EF188}" type="presParOf" srcId="{F2A033F3-442C-4BAE-B714-A896597135C3}" destId="{08C87E2E-2619-4A2A-A186-5599595F47E8}" srcOrd="0" destOrd="0" presId="urn:microsoft.com/office/officeart/2005/8/layout/radial2"/>
    <dgm:cxn modelId="{0B204B05-59DC-4FD8-831C-C1B531B52CDE}" type="presParOf" srcId="{08C87E2E-2619-4A2A-A186-5599595F47E8}" destId="{25E8FFAB-969B-4E3C-8548-54FBFC249E54}" srcOrd="0" destOrd="0" presId="urn:microsoft.com/office/officeart/2005/8/layout/radial2"/>
    <dgm:cxn modelId="{0ADA156F-C3D3-4B9D-ABB5-04D3FB5948B7}" type="presParOf" srcId="{25E8FFAB-969B-4E3C-8548-54FBFC249E54}" destId="{E55EA4BB-734E-4663-9824-DEC1A5F800F8}" srcOrd="0" destOrd="0" presId="urn:microsoft.com/office/officeart/2005/8/layout/radial2"/>
    <dgm:cxn modelId="{AF535576-67EC-47AD-942A-CA886AA8E930}" type="presParOf" srcId="{25E8FFAB-969B-4E3C-8548-54FBFC249E54}" destId="{34E8DC20-BCA6-4752-BD76-00E4A4CA9C2F}" srcOrd="1" destOrd="0" presId="urn:microsoft.com/office/officeart/2005/8/layout/radial2"/>
    <dgm:cxn modelId="{DDA78F86-26EC-4D91-841E-0ADD066B54F9}" type="presParOf" srcId="{08C87E2E-2619-4A2A-A186-5599595F47E8}" destId="{C6C57413-4959-4C4D-9E69-0EE1151D14BE}" srcOrd="1" destOrd="0" presId="urn:microsoft.com/office/officeart/2005/8/layout/radial2"/>
    <dgm:cxn modelId="{54FA418E-58CA-447B-9EF6-8F2A994981D3}" type="presParOf" srcId="{08C87E2E-2619-4A2A-A186-5599595F47E8}" destId="{0C5FE61E-D628-436B-B083-77172208E9E9}" srcOrd="2" destOrd="0" presId="urn:microsoft.com/office/officeart/2005/8/layout/radial2"/>
    <dgm:cxn modelId="{4E13CE4C-4C3C-4EEA-8AF1-75AF185C2581}" type="presParOf" srcId="{0C5FE61E-D628-436B-B083-77172208E9E9}" destId="{F0483840-249E-4477-A46D-9C1EA710EEC5}" srcOrd="0" destOrd="0" presId="urn:microsoft.com/office/officeart/2005/8/layout/radial2"/>
    <dgm:cxn modelId="{B0A6E7DE-08FD-413B-AFC2-57F6F42976BB}" type="presParOf" srcId="{0C5FE61E-D628-436B-B083-77172208E9E9}" destId="{F07C60D5-E16E-4CAC-9B17-ADAE8842F31D}" srcOrd="1" destOrd="0" presId="urn:microsoft.com/office/officeart/2005/8/layout/radial2"/>
    <dgm:cxn modelId="{10600D4E-7565-4ED6-841C-73E761CDE4BD}" type="presParOf" srcId="{08C87E2E-2619-4A2A-A186-5599595F47E8}" destId="{56CD5021-0B65-4A38-8C83-7B7D55CE3E43}" srcOrd="3" destOrd="0" presId="urn:microsoft.com/office/officeart/2005/8/layout/radial2"/>
    <dgm:cxn modelId="{FC538DC4-B254-43AD-8A50-6FB009461F39}" type="presParOf" srcId="{08C87E2E-2619-4A2A-A186-5599595F47E8}" destId="{C6D4BAFA-3638-443D-B721-0DF522BE280B}" srcOrd="4" destOrd="0" presId="urn:microsoft.com/office/officeart/2005/8/layout/radial2"/>
    <dgm:cxn modelId="{C4F79F10-50D7-4B84-AE14-5FEB502EA01E}" type="presParOf" srcId="{C6D4BAFA-3638-443D-B721-0DF522BE280B}" destId="{44B6B499-6979-4839-BC65-C2971D9B8712}" srcOrd="0" destOrd="0" presId="urn:microsoft.com/office/officeart/2005/8/layout/radial2"/>
    <dgm:cxn modelId="{F2245124-15CA-4F5B-B7D0-D59783B80CD1}" type="presParOf" srcId="{C6D4BAFA-3638-443D-B721-0DF522BE280B}" destId="{6E34D097-63CF-4643-83BE-44744A0F3578}" srcOrd="1" destOrd="0" presId="urn:microsoft.com/office/officeart/2005/8/layout/radial2"/>
    <dgm:cxn modelId="{5F1947B3-0BF0-4638-82FA-5CEF80477A2F}" type="presParOf" srcId="{08C87E2E-2619-4A2A-A186-5599595F47E8}" destId="{D926E0CC-7687-4638-B345-C5917DC74019}" srcOrd="5" destOrd="0" presId="urn:microsoft.com/office/officeart/2005/8/layout/radial2"/>
    <dgm:cxn modelId="{A0A718EB-1E31-450B-8714-EEC56CAD991D}" type="presParOf" srcId="{08C87E2E-2619-4A2A-A186-5599595F47E8}" destId="{51008466-D896-461C-864F-08902815E330}" srcOrd="6" destOrd="0" presId="urn:microsoft.com/office/officeart/2005/8/layout/radial2"/>
    <dgm:cxn modelId="{61EC657F-DBB7-41F4-84AB-C64C0FD08C26}" type="presParOf" srcId="{51008466-D896-461C-864F-08902815E330}" destId="{3BA47DAE-1B1D-4A71-B99A-6423DD9FC57E}" srcOrd="0" destOrd="0" presId="urn:microsoft.com/office/officeart/2005/8/layout/radial2"/>
    <dgm:cxn modelId="{6BEE00F3-2A87-469C-9139-22547111EF4E}" type="presParOf" srcId="{51008466-D896-461C-864F-08902815E330}" destId="{6850731D-791C-422B-914F-CF18D358544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FFA77-9013-47B2-B7D5-7E1D8C9A8BB6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3CE35A60-1277-4B18-AAA1-8FE4E0FAB111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B72F4-9BEF-4B42-ADE3-9168594061E5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2DB896E9-5438-419A-BCCE-DF37E6F3C5E4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8D151-ECA2-47B1-8A6E-E465FBB731F5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FE6D1B80-30E4-46A5-9E37-E12D982CEE6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A9322-62AF-4F3E-84CF-54FFACA20DD1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03AC55E8-9AE9-493B-8F07-2AE919473E5F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BD249-5176-443C-A30B-F90E1F15A81D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47EB8-909E-4A8C-AF1F-FA01350F01A4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D393F4-5A75-4112-B713-0E803C846B82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</a:t>
          </a:r>
          <a:r>
            <a:rPr lang="en-US" sz="2500" kern="1200" dirty="0" smtClean="0"/>
            <a:t>3</a:t>
          </a:r>
          <a:r>
            <a:rPr lang="zh-TW" sz="2500" kern="1200" dirty="0" smtClean="0"/>
            <a:t>個步伐</a:t>
          </a:r>
          <a:endParaRPr lang="zh-TW" sz="2500" kern="1200" dirty="0"/>
        </a:p>
      </dsp:txBody>
      <dsp:txXfrm>
        <a:off x="2530540" y="1659838"/>
        <a:ext cx="1279639" cy="1335100"/>
      </dsp:txXfrm>
    </dsp:sp>
    <dsp:sp modelId="{0D291E85-8353-449F-83B9-6EC1900718C7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6475D08F-EB4C-4200-ABAC-1145BE9E9D1B}">
      <dsp:nvSpPr>
        <dsp:cNvPr id="0" name=""/>
        <dsp:cNvSpPr/>
      </dsp:nvSpPr>
      <dsp:spPr>
        <a:xfrm>
          <a:off x="4379609" y="1280147"/>
          <a:ext cx="2866518" cy="242878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1F47E1-CE1C-44F6-B56A-FF93E0C24F8D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大約手臂的兩倍長</a:t>
          </a:r>
          <a:endParaRPr lang="zh-TW" sz="2500" kern="1200" dirty="0"/>
        </a:p>
      </dsp:txBody>
      <dsp:txXfrm>
        <a:off x="6904223" y="1659838"/>
        <a:ext cx="1279639" cy="1335100"/>
      </dsp:txXfrm>
    </dsp:sp>
    <dsp:sp modelId="{77BE776E-2A0C-464E-986B-A686F20F1010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6E0CC-7687-4638-B345-C5917DC74019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D5021-0B65-4A38-8C83-7B7D55CE3E43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57413-4959-4C4D-9E69-0EE1151D14BE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8DC20-BCA6-4752-BD76-00E4A4CA9C2F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483840-249E-4477-A46D-9C1EA710EEC5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衛福部疾管署</a:t>
          </a:r>
          <a:endParaRPr lang="zh-TW" sz="2300" kern="1200" dirty="0"/>
        </a:p>
      </dsp:txBody>
      <dsp:txXfrm>
        <a:off x="3483799" y="192645"/>
        <a:ext cx="922321" cy="922321"/>
      </dsp:txXfrm>
    </dsp:sp>
    <dsp:sp modelId="{F07C60D5-E16E-4CAC-9B17-ADAE8842F31D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掌握最新疫情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了解防疫議題</a:t>
          </a:r>
          <a:endParaRPr lang="zh-TW" sz="2000" kern="1200" dirty="0"/>
        </a:p>
      </dsp:txBody>
      <dsp:txXfrm>
        <a:off x="4727575" y="1626"/>
        <a:ext cx="1956539" cy="1304359"/>
      </dsp:txXfrm>
    </dsp:sp>
    <dsp:sp modelId="{44B6B499-6979-4839-BC65-C2971D9B8712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防疫小測驗</a:t>
          </a:r>
          <a:endParaRPr lang="zh-TW" sz="2300" kern="1200" dirty="0"/>
        </a:p>
      </dsp:txBody>
      <dsp:txXfrm>
        <a:off x="3914976" y="1801820"/>
        <a:ext cx="922321" cy="922321"/>
      </dsp:txXfrm>
    </dsp:sp>
    <dsp:sp modelId="{6E34D097-63CF-4643-83BE-44744A0F3578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你的防疫觀念正確嗎？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擊敗新冠病毒，健康久久！</a:t>
          </a:r>
          <a:endParaRPr lang="zh-TW" sz="2000" kern="1200" dirty="0"/>
        </a:p>
      </dsp:txBody>
      <dsp:txXfrm>
        <a:off x="5158753" y="1610801"/>
        <a:ext cx="1956539" cy="1304359"/>
      </dsp:txXfrm>
    </dsp:sp>
    <dsp:sp modelId="{3BA47DAE-1B1D-4A71-B99A-6423DD9FC57E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防疫影片</a:t>
          </a:r>
          <a:endParaRPr lang="zh-TW" altLang="en-US" sz="2300" kern="1200" dirty="0"/>
        </a:p>
      </dsp:txBody>
      <dsp:txXfrm>
        <a:off x="3483799" y="3410996"/>
        <a:ext cx="922321" cy="922321"/>
      </dsp:txXfrm>
    </dsp:sp>
    <dsp:sp modelId="{6850731D-791C-422B-914F-CF18D3585448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觀賞防疫影片</a:t>
          </a:r>
          <a:endParaRPr lang="zh-TW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照顧自己，愛護家人！</a:t>
          </a:r>
          <a:endParaRPr lang="zh-TW" altLang="en-US" sz="2000" kern="1200" dirty="0"/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6A250-61BA-4B39-8498-8315E7DB99BB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6A9A7-3257-43F6-A8DF-1DA073A81B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69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latin typeface="文鼎中特廣告體" panose="020B0602010101010101" pitchFamily="34" charset="-120"/>
                <a:ea typeface="文鼎中特廣告體" panose="020B0602010101010101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0000">
              <a:srgbClr val="FF9933"/>
            </a:gs>
            <a:gs pos="41000">
              <a:srgbClr val="FFFF00"/>
            </a:gs>
            <a:gs pos="59000">
              <a:srgbClr val="92D050"/>
            </a:gs>
            <a:gs pos="77000">
              <a:srgbClr val="00B0F0"/>
            </a:gs>
            <a:gs pos="92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2022/11/28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文鼎特圓" panose="020B0609010101010101" pitchFamily="49" charset="-120"/>
          <a:ea typeface="文鼎特圓" panose="020B0609010101010101" pitchFamily="49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49" y="1988840"/>
            <a:ext cx="6398064" cy="4704928"/>
          </a:xfrm>
          <a:prstGeom prst="rect">
            <a:avLst/>
          </a:prstGeom>
        </p:spPr>
      </p:pic>
      <p:pic>
        <p:nvPicPr>
          <p:cNvPr id="7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665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新型冠狀病毒 防疫須知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80941"/>
              </p:ext>
            </p:extLst>
          </p:nvPr>
        </p:nvGraphicFramePr>
        <p:xfrm>
          <a:off x="251520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665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896663"/>
              </p:ext>
            </p:extLst>
          </p:nvPr>
        </p:nvGraphicFramePr>
        <p:xfrm>
          <a:off x="611560" y="15839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665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3945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E_music_jo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6656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121</Words>
  <Application>Microsoft Office PowerPoint</Application>
  <PresentationFormat>如螢幕大小 (4:3)</PresentationFormat>
  <Paragraphs>22</Paragraphs>
  <Slides>4</Slides>
  <Notes>0</Notes>
  <HiddenSlides>0</HiddenSlides>
  <MMClips>4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文鼎中特廣告體</vt:lpstr>
      <vt:lpstr>文鼎特圓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2022-11-28T02:59:35Z</dcterms:modified>
</cp:coreProperties>
</file>