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2B21A-A047-41C0-B59A-EF5C1AB8EA5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78199-BC95-4D8B-881C-34FECC8DBC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116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2B21A-A047-41C0-B59A-EF5C1AB8EA5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78199-BC95-4D8B-881C-34FECC8DBC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5526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2B21A-A047-41C0-B59A-EF5C1AB8EA5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78199-BC95-4D8B-881C-34FECC8DBC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1472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2B21A-A047-41C0-B59A-EF5C1AB8EA5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78199-BC95-4D8B-881C-34FECC8DBC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9862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2B21A-A047-41C0-B59A-EF5C1AB8EA5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78199-BC95-4D8B-881C-34FECC8DBC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877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2B21A-A047-41C0-B59A-EF5C1AB8EA5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78199-BC95-4D8B-881C-34FECC8DBC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1352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2B21A-A047-41C0-B59A-EF5C1AB8EA5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78199-BC95-4D8B-881C-34FECC8DBC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7554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2B21A-A047-41C0-B59A-EF5C1AB8EA5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78199-BC95-4D8B-881C-34FECC8DBC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6124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2B21A-A047-41C0-B59A-EF5C1AB8EA5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78199-BC95-4D8B-881C-34FECC8DBC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4370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2B21A-A047-41C0-B59A-EF5C1AB8EA5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78199-BC95-4D8B-881C-34FECC8DBC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814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2B21A-A047-41C0-B59A-EF5C1AB8EA5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78199-BC95-4D8B-881C-34FECC8DBC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8638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50000">
              <a:srgbClr val="CCCCFF"/>
            </a:gs>
            <a:gs pos="100000">
              <a:srgbClr val="00B0F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2B21A-A047-41C0-B59A-EF5C1AB8EA5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78199-BC95-4D8B-881C-34FECC8DBC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9003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大家來猜</a:t>
            </a:r>
            <a:r>
              <a:rPr lang="zh-TW" altLang="en-US" dirty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謎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1601" y="1841862"/>
            <a:ext cx="2408798" cy="3304903"/>
          </a:xfrm>
          <a:prstGeom prst="rect">
            <a:avLst/>
          </a:prstGeom>
        </p:spPr>
      </p:pic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5077097" y="5590903"/>
            <a:ext cx="2037806" cy="862149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0"/>
                  <a:lumOff val="100000"/>
                </a:schemeClr>
              </a:gs>
              <a:gs pos="35000">
                <a:schemeClr val="accent4">
                  <a:lumMod val="0"/>
                  <a:lumOff val="100000"/>
                </a:schemeClr>
              </a:gs>
              <a:gs pos="100000">
                <a:schemeClr val="accent4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  <a:endParaRPr lang="zh-TW" altLang="en-US" sz="36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38950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dirty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借什麼可以</a:t>
            </a:r>
            <a:r>
              <a:rPr lang="zh-TW" altLang="en-US" dirty="0" smtClean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不用還</a:t>
            </a:r>
            <a:r>
              <a:rPr lang="zh-TW" altLang="en-US" dirty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？</a:t>
            </a: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8473439" y="4576353"/>
            <a:ext cx="2037806" cy="862149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0"/>
                  <a:lumOff val="100000"/>
                </a:schemeClr>
              </a:gs>
              <a:gs pos="35000">
                <a:schemeClr val="accent4">
                  <a:lumMod val="0"/>
                  <a:lumOff val="100000"/>
                </a:schemeClr>
              </a:gs>
              <a:gs pos="100000">
                <a:schemeClr val="accent4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人</a:t>
            </a:r>
          </a:p>
        </p:txBody>
      </p:sp>
      <p:sp>
        <p:nvSpPr>
          <p:cNvPr id="7" name="圓角矩形 6">
            <a:hlinkClick r:id="" action="ppaction://hlinkshowjump?jump=lastslide"/>
          </p:cNvPr>
          <p:cNvSpPr/>
          <p:nvPr/>
        </p:nvSpPr>
        <p:spPr>
          <a:xfrm>
            <a:off x="5177245" y="4576353"/>
            <a:ext cx="2037806" cy="862149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0"/>
                  <a:lumOff val="100000"/>
                </a:schemeClr>
              </a:gs>
              <a:gs pos="35000">
                <a:schemeClr val="accent4">
                  <a:lumMod val="0"/>
                  <a:lumOff val="100000"/>
                </a:schemeClr>
              </a:gs>
              <a:gs pos="100000">
                <a:schemeClr val="accent4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過</a:t>
            </a:r>
          </a:p>
        </p:txBody>
      </p:sp>
      <p:sp>
        <p:nvSpPr>
          <p:cNvPr id="8" name="圓角矩形 7">
            <a:hlinkClick r:id="" action="ppaction://hlinkshowjump?jump=nextslide"/>
          </p:cNvPr>
          <p:cNvSpPr/>
          <p:nvPr/>
        </p:nvSpPr>
        <p:spPr>
          <a:xfrm>
            <a:off x="1881051" y="4576354"/>
            <a:ext cx="2037806" cy="862149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0"/>
                  <a:lumOff val="100000"/>
                </a:schemeClr>
              </a:gs>
              <a:gs pos="35000">
                <a:schemeClr val="accent4">
                  <a:lumMod val="0"/>
                  <a:lumOff val="100000"/>
                </a:schemeClr>
              </a:gs>
              <a:gs pos="100000">
                <a:schemeClr val="accent4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錢</a:t>
            </a:r>
          </a:p>
        </p:txBody>
      </p:sp>
      <p:sp>
        <p:nvSpPr>
          <p:cNvPr id="9" name="動作按鈕: 說明 8">
            <a:hlinkClick r:id="" action="ppaction://noaction" highlightClick="1"/>
          </p:cNvPr>
          <p:cNvSpPr/>
          <p:nvPr/>
        </p:nvSpPr>
        <p:spPr>
          <a:xfrm>
            <a:off x="5072741" y="1998616"/>
            <a:ext cx="2253343" cy="1776549"/>
          </a:xfrm>
          <a:prstGeom prst="actionButtonHelp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001983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5293473" y="875212"/>
            <a:ext cx="5317588" cy="4121834"/>
          </a:xfrm>
          <a:prstGeom prst="irregularSeal2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答錯啦 ！</a:t>
            </a:r>
            <a:endParaRPr lang="zh-TW" altLang="en-US" sz="4400" dirty="0">
              <a:solidFill>
                <a:srgbClr val="7030A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5151" y="1661307"/>
            <a:ext cx="3438322" cy="3652262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5077097" y="5590903"/>
            <a:ext cx="2037806" cy="862149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0"/>
                  <a:lumOff val="100000"/>
                </a:schemeClr>
              </a:gs>
              <a:gs pos="35000">
                <a:schemeClr val="accent4">
                  <a:lumMod val="0"/>
                  <a:lumOff val="100000"/>
                </a:schemeClr>
              </a:gs>
              <a:gs pos="100000">
                <a:schemeClr val="accent4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重</a:t>
            </a:r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1569125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  <p:sndAc>
          <p:stSnd>
            <p:snd r:embed="rId2" name="explode.wav"/>
          </p:stSnd>
        </p:sndAc>
      </p:transition>
    </mc:Choice>
    <mc:Fallback>
      <p:transition spd="slow">
        <p:dissolv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1589650" y="961600"/>
            <a:ext cx="4529797" cy="3108960"/>
          </a:xfrm>
          <a:prstGeom prst="wedgeRoundRectCallout">
            <a:avLst>
              <a:gd name="adj1" fmla="val 55254"/>
              <a:gd name="adj2" fmla="val 38518"/>
              <a:gd name="adj3" fmla="val 16667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答對了，你真厲害！</a:t>
            </a:r>
            <a:endParaRPr lang="zh-TW" altLang="en-US" sz="4400" dirty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6323" y="2013689"/>
            <a:ext cx="5383375" cy="3695730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5077097" y="5590903"/>
            <a:ext cx="2037806" cy="862149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0"/>
                  <a:lumOff val="100000"/>
                </a:schemeClr>
              </a:gs>
              <a:gs pos="35000">
                <a:schemeClr val="accent4">
                  <a:lumMod val="0"/>
                  <a:lumOff val="100000"/>
                </a:schemeClr>
              </a:gs>
              <a:gs pos="100000">
                <a:schemeClr val="accent4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再見</a:t>
            </a:r>
          </a:p>
        </p:txBody>
      </p:sp>
    </p:spTree>
    <p:extLst>
      <p:ext uri="{BB962C8B-B14F-4D97-AF65-F5344CB8AC3E}">
        <p14:creationId xmlns:p14="http://schemas.microsoft.com/office/powerpoint/2010/main" val="23312441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27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新細明體</vt:lpstr>
      <vt:lpstr>Arial</vt:lpstr>
      <vt:lpstr>Calibri</vt:lpstr>
      <vt:lpstr>Calibri Light</vt:lpstr>
      <vt:lpstr>Office 佈景主題</vt:lpstr>
      <vt:lpstr>大家來猜謎</vt:lpstr>
      <vt:lpstr>借什麼可以不用還？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10</cp:revision>
  <dcterms:created xsi:type="dcterms:W3CDTF">2022-10-24T02:47:02Z</dcterms:created>
  <dcterms:modified xsi:type="dcterms:W3CDTF">2022-11-07T02:54:21Z</dcterms:modified>
</cp:coreProperties>
</file>