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D1F1"/>
    <a:srgbClr val="EAD0F1"/>
    <a:srgbClr val="DEC2E0"/>
    <a:srgbClr val="AFBAF3"/>
    <a:srgbClr val="ADADEF"/>
    <a:srgbClr val="EAD8E9"/>
    <a:srgbClr val="ABB2F7"/>
    <a:srgbClr val="BECCE4"/>
    <a:srgbClr val="B4C3EE"/>
    <a:srgbClr val="DEB8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FEF3-2C69-47DA-A35B-B031F30F307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BF34A-C61C-4280-B312-B2A1598303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674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FEF3-2C69-47DA-A35B-B031F30F307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BF34A-C61C-4280-B312-B2A1598303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06004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FEF3-2C69-47DA-A35B-B031F30F307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BF34A-C61C-4280-B312-B2A1598303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01305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FEF3-2C69-47DA-A35B-B031F30F307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BF34A-C61C-4280-B312-B2A1598303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86097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FEF3-2C69-47DA-A35B-B031F30F307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BF34A-C61C-4280-B312-B2A1598303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9901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FEF3-2C69-47DA-A35B-B031F30F307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BF34A-C61C-4280-B312-B2A1598303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7074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FEF3-2C69-47DA-A35B-B031F30F307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BF34A-C61C-4280-B312-B2A1598303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562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FEF3-2C69-47DA-A35B-B031F30F307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BF34A-C61C-4280-B312-B2A1598303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04682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FEF3-2C69-47DA-A35B-B031F30F307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BF34A-C61C-4280-B312-B2A1598303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37913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FEF3-2C69-47DA-A35B-B031F30F307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BF34A-C61C-4280-B312-B2A1598303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31694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FEF3-2C69-47DA-A35B-B031F30F307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BF34A-C61C-4280-B312-B2A1598303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6793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BB2F7"/>
            </a:gs>
            <a:gs pos="48000">
              <a:srgbClr val="DEB8EA"/>
            </a:gs>
            <a:gs pos="100000">
              <a:srgbClr val="BECCE4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5FEF3-2C69-47DA-A35B-B031F30F307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BF34A-C61C-4280-B312-B2A1598303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9581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315686" y="338999"/>
            <a:ext cx="10515600" cy="1325563"/>
          </a:xfrm>
        </p:spPr>
        <p:txBody>
          <a:bodyPr>
            <a:normAutofit/>
          </a:bodyPr>
          <a:lstStyle/>
          <a:p>
            <a:r>
              <a:rPr lang="zh-TW" altLang="en-US" sz="4800" dirty="0" smtClean="0"/>
              <a:t>大家一起猜一猜</a:t>
            </a:r>
            <a:endParaRPr lang="zh-TW" altLang="en-US" sz="4800" dirty="0"/>
          </a:p>
        </p:txBody>
      </p:sp>
      <p:pic>
        <p:nvPicPr>
          <p:cNvPr id="11" name="圖片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994" y="662758"/>
            <a:ext cx="3278777" cy="3618327"/>
          </a:xfrm>
          <a:prstGeom prst="rect">
            <a:avLst/>
          </a:prstGeom>
        </p:spPr>
      </p:pic>
      <p:sp>
        <p:nvSpPr>
          <p:cNvPr id="12" name="圓角矩形 11">
            <a:hlinkClick r:id="" action="ppaction://hlinkshowjump?jump=nextslide"/>
          </p:cNvPr>
          <p:cNvSpPr/>
          <p:nvPr/>
        </p:nvSpPr>
        <p:spPr>
          <a:xfrm>
            <a:off x="3017519" y="4650376"/>
            <a:ext cx="4415246" cy="1541417"/>
          </a:xfrm>
          <a:prstGeom prst="roundRect">
            <a:avLst>
              <a:gd name="adj" fmla="val 50000"/>
            </a:avLst>
          </a:prstGeom>
          <a:gradFill>
            <a:gsLst>
              <a:gs pos="0">
                <a:srgbClr val="ABB2F7"/>
              </a:gs>
              <a:gs pos="48000">
                <a:srgbClr val="DEB8EA"/>
              </a:gs>
              <a:gs pos="100000">
                <a:srgbClr val="BECCE4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>
                <a:solidFill>
                  <a:srgbClr val="00B0F0"/>
                </a:solidFill>
              </a:rPr>
              <a:t>開始</a:t>
            </a:r>
            <a:endParaRPr lang="zh-TW" altLang="en-US" sz="8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5055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44583" y="365125"/>
            <a:ext cx="10609217" cy="2142944"/>
          </a:xfrm>
        </p:spPr>
        <p:txBody>
          <a:bodyPr/>
          <a:lstStyle/>
          <a:p>
            <a:r>
              <a:rPr lang="zh-TW" altLang="en-US" dirty="0" smtClean="0"/>
              <a:t>請問我喜歡看哪個</a:t>
            </a:r>
            <a:r>
              <a:rPr lang="en-US" altLang="zh-TW" dirty="0" err="1" smtClean="0"/>
              <a:t>yt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13" name="圓角矩形 12">
            <a:hlinkClick r:id="" action="ppaction://hlinkshowjump?jump=lastslide"/>
          </p:cNvPr>
          <p:cNvSpPr/>
          <p:nvPr/>
        </p:nvSpPr>
        <p:spPr>
          <a:xfrm>
            <a:off x="431074" y="3775164"/>
            <a:ext cx="3278778" cy="2090057"/>
          </a:xfrm>
          <a:prstGeom prst="roundRect">
            <a:avLst/>
          </a:prstGeom>
          <a:gradFill>
            <a:gsLst>
              <a:gs pos="0">
                <a:srgbClr val="ABB2F7"/>
              </a:gs>
              <a:gs pos="48000">
                <a:schemeClr val="accent1">
                  <a:lumMod val="75000"/>
                </a:schemeClr>
              </a:gs>
              <a:gs pos="100000">
                <a:srgbClr val="EAD0F1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薄海紙魚</a:t>
            </a:r>
            <a:endParaRPr lang="zh-TW" altLang="en-US" sz="5400" dirty="0"/>
          </a:p>
        </p:txBody>
      </p:sp>
      <p:sp>
        <p:nvSpPr>
          <p:cNvPr id="14" name="圓角矩形 13">
            <a:hlinkClick r:id="" action="ppaction://hlinkshowjump?jump=nextslide"/>
          </p:cNvPr>
          <p:cNvSpPr/>
          <p:nvPr/>
        </p:nvSpPr>
        <p:spPr>
          <a:xfrm>
            <a:off x="4704973" y="3749038"/>
            <a:ext cx="3206931" cy="2090057"/>
          </a:xfrm>
          <a:prstGeom prst="roundRect">
            <a:avLst/>
          </a:prstGeom>
          <a:gradFill>
            <a:gsLst>
              <a:gs pos="0">
                <a:srgbClr val="ABB2F7"/>
              </a:gs>
              <a:gs pos="48000">
                <a:srgbClr val="D6D1F1"/>
              </a:gs>
              <a:gs pos="100000">
                <a:srgbClr val="EAD0F1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000" dirty="0" smtClean="0"/>
              <a:t>DK2.0</a:t>
            </a:r>
            <a:endParaRPr lang="zh-TW" altLang="en-US" sz="6000" dirty="0"/>
          </a:p>
        </p:txBody>
      </p:sp>
      <p:sp>
        <p:nvSpPr>
          <p:cNvPr id="15" name="圓角矩形 14">
            <a:hlinkClick r:id="" action="ppaction://hlinkshowjump?jump=nextslide"/>
          </p:cNvPr>
          <p:cNvSpPr/>
          <p:nvPr/>
        </p:nvSpPr>
        <p:spPr>
          <a:xfrm>
            <a:off x="8667707" y="3762100"/>
            <a:ext cx="3252651" cy="2063931"/>
          </a:xfrm>
          <a:prstGeom prst="roundRect">
            <a:avLst/>
          </a:prstGeom>
          <a:gradFill>
            <a:gsLst>
              <a:gs pos="0">
                <a:srgbClr val="ABB2F7"/>
              </a:gs>
              <a:gs pos="48000">
                <a:srgbClr val="D6D1F1"/>
              </a:gs>
              <a:gs pos="76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阿神</a:t>
            </a:r>
            <a:endParaRPr lang="zh-TW" altLang="en-US" sz="6600" dirty="0"/>
          </a:p>
        </p:txBody>
      </p:sp>
    </p:spTree>
    <p:extLst>
      <p:ext uri="{BB962C8B-B14F-4D97-AF65-F5344CB8AC3E}">
        <p14:creationId xmlns:p14="http://schemas.microsoft.com/office/powerpoint/2010/main" val="11595826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78378"/>
            <a:ext cx="12126685" cy="1227908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3" name="閃電 2"/>
          <p:cNvSpPr/>
          <p:nvPr/>
        </p:nvSpPr>
        <p:spPr>
          <a:xfrm>
            <a:off x="243840" y="1638886"/>
            <a:ext cx="3742006" cy="5219114"/>
          </a:xfrm>
          <a:prstGeom prst="lightningBolt">
            <a:avLst/>
          </a:prstGeom>
          <a:gradFill>
            <a:gsLst>
              <a:gs pos="0">
                <a:schemeClr val="bg1"/>
              </a:gs>
              <a:gs pos="52000">
                <a:schemeClr val="accent4">
                  <a:lumMod val="20000"/>
                  <a:lumOff val="80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爆炸 1 3"/>
          <p:cNvSpPr/>
          <p:nvPr/>
        </p:nvSpPr>
        <p:spPr>
          <a:xfrm rot="21326577">
            <a:off x="7245814" y="397389"/>
            <a:ext cx="4340603" cy="3684443"/>
          </a:xfrm>
          <a:prstGeom prst="irregularSeal1">
            <a:avLst/>
          </a:prstGeom>
          <a:gradFill>
            <a:gsLst>
              <a:gs pos="0">
                <a:srgbClr val="ADADEF"/>
              </a:gs>
              <a:gs pos="48000">
                <a:srgbClr val="DEC2E0"/>
              </a:gs>
              <a:gs pos="100000">
                <a:schemeClr val="bg1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u="sng" dirty="0" smtClean="0">
                <a:solidFill>
                  <a:srgbClr val="7030A0"/>
                </a:solidFill>
              </a:rPr>
              <a:t>答錯了</a:t>
            </a:r>
            <a:r>
              <a:rPr lang="en-US" altLang="zh-TW" sz="4400" u="sng" dirty="0" smtClean="0">
                <a:solidFill>
                  <a:srgbClr val="7030A0"/>
                </a:solidFill>
              </a:rPr>
              <a:t>!</a:t>
            </a:r>
            <a:endParaRPr lang="zh-TW" altLang="en-US" sz="4400" u="sng" dirty="0">
              <a:solidFill>
                <a:srgbClr val="7030A0"/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863" y="1822361"/>
            <a:ext cx="3536796" cy="3756863"/>
          </a:xfrm>
          <a:prstGeom prst="rect">
            <a:avLst/>
          </a:prstGeom>
        </p:spPr>
      </p:pic>
      <p:sp>
        <p:nvSpPr>
          <p:cNvPr id="6" name="圓角矩形 5">
            <a:hlinkClick r:id="" action="ppaction://hlinkshowjump?jump=previousslide"/>
          </p:cNvPr>
          <p:cNvSpPr/>
          <p:nvPr/>
        </p:nvSpPr>
        <p:spPr>
          <a:xfrm>
            <a:off x="8371030" y="4911635"/>
            <a:ext cx="3208941" cy="1737359"/>
          </a:xfrm>
          <a:prstGeom prst="roundRect">
            <a:avLst/>
          </a:prstGeom>
          <a:gradFill>
            <a:gsLst>
              <a:gs pos="0">
                <a:srgbClr val="ABB2F7"/>
              </a:gs>
              <a:gs pos="48000">
                <a:srgbClr val="DEB8EA"/>
              </a:gs>
              <a:gs pos="100000">
                <a:srgbClr val="BECCE4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rgbClr val="FFFF00"/>
                </a:solidFill>
              </a:rPr>
              <a:t>重來</a:t>
            </a:r>
            <a:endParaRPr lang="zh-TW" altLang="en-US" sz="7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452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10065" y="566541"/>
            <a:ext cx="10515600" cy="1325563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3" name="太陽 2"/>
          <p:cNvSpPr/>
          <p:nvPr/>
        </p:nvSpPr>
        <p:spPr>
          <a:xfrm>
            <a:off x="7315201" y="196947"/>
            <a:ext cx="4876800" cy="4570996"/>
          </a:xfrm>
          <a:prstGeom prst="sun">
            <a:avLst/>
          </a:prstGeom>
          <a:gradFill>
            <a:gsLst>
              <a:gs pos="0">
                <a:srgbClr val="00B0F0"/>
              </a:gs>
              <a:gs pos="48000">
                <a:srgbClr val="FFFF00"/>
              </a:gs>
              <a:gs pos="100000">
                <a:srgbClr val="BECCE4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00B050"/>
                </a:solidFill>
              </a:rPr>
              <a:t>答對了</a:t>
            </a:r>
            <a:r>
              <a:rPr lang="en-US" altLang="zh-TW" dirty="0">
                <a:solidFill>
                  <a:srgbClr val="00B050"/>
                </a:solidFill>
              </a:rPr>
              <a:t>!</a:t>
            </a:r>
            <a:endParaRPr lang="zh-TW" altLang="en-US" dirty="0">
              <a:solidFill>
                <a:srgbClr val="00B050"/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429" y="3352731"/>
            <a:ext cx="4558615" cy="3505269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5486400" y="4767944"/>
            <a:ext cx="4023360" cy="1942346"/>
          </a:xfrm>
          <a:prstGeom prst="roundRect">
            <a:avLst/>
          </a:prstGeom>
          <a:gradFill>
            <a:gsLst>
              <a:gs pos="0">
                <a:srgbClr val="ABB2F7"/>
              </a:gs>
              <a:gs pos="48000">
                <a:srgbClr val="DEB8EA"/>
              </a:gs>
              <a:gs pos="100000">
                <a:srgbClr val="BECCE4"/>
              </a:gs>
            </a:gsLst>
            <a:lin ang="5400000" scaled="1"/>
          </a:gra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再見</a:t>
            </a:r>
            <a:endParaRPr lang="zh-TW" altLang="en-US" sz="6600" dirty="0"/>
          </a:p>
        </p:txBody>
      </p:sp>
    </p:spTree>
    <p:extLst>
      <p:ext uri="{BB962C8B-B14F-4D97-AF65-F5344CB8AC3E}">
        <p14:creationId xmlns:p14="http://schemas.microsoft.com/office/powerpoint/2010/main" val="34765054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31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大家一起猜一猜</vt:lpstr>
      <vt:lpstr>請問我喜歡看哪個yt?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大家一起猜一猜</dc:title>
  <dc:creator>Windows 使用者</dc:creator>
  <cp:lastModifiedBy>Windows 使用者</cp:lastModifiedBy>
  <cp:revision>12</cp:revision>
  <dcterms:created xsi:type="dcterms:W3CDTF">2022-10-24T02:48:26Z</dcterms:created>
  <dcterms:modified xsi:type="dcterms:W3CDTF">2022-11-07T03:10:32Z</dcterms:modified>
</cp:coreProperties>
</file>