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B1EF"/>
    <a:srgbClr val="B5E7FD"/>
    <a:srgbClr val="1C76E2"/>
    <a:srgbClr val="046E9E"/>
    <a:srgbClr val="44C2FA"/>
    <a:srgbClr val="E3C2F2"/>
    <a:srgbClr val="F7C5F3"/>
    <a:srgbClr val="E2E0F8"/>
    <a:srgbClr val="F5CBF0"/>
    <a:srgbClr val="CBE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206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34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966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2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647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18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02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735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56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894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0928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B5E7FD"/>
            </a:gs>
            <a:gs pos="56000">
              <a:srgbClr val="E3C2F2"/>
            </a:gs>
            <a:gs pos="100000">
              <a:srgbClr val="1C76E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861F5-B520-4D91-8FC3-D1E1D56B3AD9}" type="datetimeFigureOut">
              <a:rPr lang="zh-TW" altLang="en-US" smtClean="0"/>
              <a:t>2022/10/31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6DE7F-B3D6-441B-B140-E7D49450AF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793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3251" y="286748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大家來</a:t>
            </a:r>
            <a:r>
              <a:rPr lang="zh-TW" altLang="en-US" dirty="0" smtClean="0"/>
              <a:t>猜謎</a:t>
            </a:r>
            <a:r>
              <a:rPr lang="en-US" altLang="zh-TW" dirty="0" smtClean="0"/>
              <a:t>!</a:t>
            </a:r>
            <a:r>
              <a:rPr lang="zh-TW" altLang="en-US" dirty="0" smtClean="0"/>
              <a:t>喵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92204"/>
            <a:ext cx="3434218" cy="2865796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0754" y="-33476"/>
            <a:ext cx="2982686" cy="329157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8446" y="3043415"/>
            <a:ext cx="5510998" cy="4010528"/>
          </a:xfrm>
          <a:prstGeom prst="rect">
            <a:avLst/>
          </a:prstGeom>
        </p:spPr>
      </p:pic>
      <p:sp>
        <p:nvSpPr>
          <p:cNvPr id="6" name="圓角矩形 5"/>
          <p:cNvSpPr/>
          <p:nvPr/>
        </p:nvSpPr>
        <p:spPr>
          <a:xfrm>
            <a:off x="4614893" y="5048679"/>
            <a:ext cx="2152315" cy="1723444"/>
          </a:xfrm>
          <a:prstGeom prst="roundRect">
            <a:avLst/>
          </a:prstGeom>
          <a:gradFill>
            <a:gsLst>
              <a:gs pos="0">
                <a:srgbClr val="B5E7FD"/>
              </a:gs>
              <a:gs pos="56000">
                <a:srgbClr val="E3C2F2"/>
              </a:gs>
              <a:gs pos="100000">
                <a:srgbClr val="1C76E2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2">
                    <a:lumMod val="50000"/>
                  </a:schemeClr>
                </a:solidFill>
              </a:rPr>
              <a:t>開始</a:t>
            </a:r>
            <a:endParaRPr lang="zh-TW" altLang="en-US" sz="4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40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請問我表弟喜歡什麼動物</a:t>
            </a:r>
            <a:endParaRPr lang="zh-TW" altLang="en-US" dirty="0"/>
          </a:p>
        </p:txBody>
      </p:sp>
      <p:sp>
        <p:nvSpPr>
          <p:cNvPr id="3" name="圓角矩形 2"/>
          <p:cNvSpPr/>
          <p:nvPr/>
        </p:nvSpPr>
        <p:spPr>
          <a:xfrm>
            <a:off x="3000103" y="2187525"/>
            <a:ext cx="2259874" cy="1463040"/>
          </a:xfrm>
          <a:prstGeom prst="roundRect">
            <a:avLst/>
          </a:prstGeom>
          <a:gradFill>
            <a:gsLst>
              <a:gs pos="0">
                <a:srgbClr val="B5E7FD"/>
              </a:gs>
              <a:gs pos="56000">
                <a:srgbClr val="E3C2F2"/>
              </a:gs>
              <a:gs pos="100000">
                <a:srgbClr val="1C76E2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貓</a:t>
            </a:r>
            <a:endParaRPr lang="zh-TW" altLang="en-US" sz="4400" dirty="0">
              <a:latin typeface="書法細圓（注音一）" panose="02010609010101010101" pitchFamily="49" charset="-120"/>
              <a:ea typeface="書法細圓（注音一）" panose="02010609010101010101" pitchFamily="49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5403668" y="4408213"/>
            <a:ext cx="2286001" cy="1463040"/>
          </a:xfrm>
          <a:prstGeom prst="roundRect">
            <a:avLst/>
          </a:prstGeom>
          <a:gradFill>
            <a:gsLst>
              <a:gs pos="0">
                <a:srgbClr val="B5E7FD"/>
              </a:gs>
              <a:gs pos="56000">
                <a:srgbClr val="E3C2F2"/>
              </a:gs>
              <a:gs pos="100000">
                <a:srgbClr val="1C76E2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鳥</a:t>
            </a:r>
            <a:endParaRPr lang="zh-TW" altLang="en-US" sz="4400" dirty="0">
              <a:latin typeface="書法細圓（注音一）" panose="02010609010101010101" pitchFamily="49" charset="-120"/>
              <a:ea typeface="書法細圓（注音一）" panose="02010609010101010101" pitchFamily="49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7421880" y="2187526"/>
            <a:ext cx="2416629" cy="1463039"/>
          </a:xfrm>
          <a:prstGeom prst="roundRect">
            <a:avLst/>
          </a:prstGeom>
          <a:gradFill>
            <a:gsLst>
              <a:gs pos="0">
                <a:srgbClr val="B5E7FD"/>
              </a:gs>
              <a:gs pos="56000">
                <a:srgbClr val="E3C2F2"/>
              </a:gs>
              <a:gs pos="100000">
                <a:srgbClr val="1C76E2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狗</a:t>
            </a:r>
            <a:endParaRPr lang="zh-TW" altLang="en-US" sz="4400" dirty="0">
              <a:latin typeface="書法細圓（注音一）" panose="02010609010101010101" pitchFamily="49" charset="-120"/>
              <a:ea typeface="書法細圓（注音一）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6688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B5E7FD"/>
            </a:gs>
            <a:gs pos="56000">
              <a:srgbClr val="E3C2F2"/>
            </a:gs>
            <a:gs pos="100000">
              <a:srgbClr val="1C76E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5780818" y="-235132"/>
            <a:ext cx="5871251" cy="4846320"/>
          </a:xfrm>
          <a:prstGeom prst="irregularSeal1">
            <a:avLst/>
          </a:prstGeom>
          <a:solidFill>
            <a:srgbClr val="7DB1EF">
              <a:alpha val="5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答錯了</a:t>
            </a:r>
            <a:r>
              <a:rPr lang="en-US" altLang="zh-TW" sz="4400" dirty="0" smtClean="0">
                <a:solidFill>
                  <a:srgbClr val="FFFF0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!</a:t>
            </a:r>
            <a:r>
              <a:rPr lang="zh-TW" altLang="en-US" sz="4400" dirty="0" smtClean="0">
                <a:solidFill>
                  <a:srgbClr val="FFFF0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加油</a:t>
            </a:r>
            <a:r>
              <a:rPr lang="en-US" altLang="zh-TW" sz="4400" dirty="0" smtClean="0">
                <a:solidFill>
                  <a:srgbClr val="FFFF0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!</a:t>
            </a:r>
            <a:endParaRPr lang="zh-TW" altLang="en-US" sz="4400" dirty="0">
              <a:solidFill>
                <a:srgbClr val="FFFF00"/>
              </a:solidFill>
              <a:latin typeface="書法細圓（注音一）" panose="02010609010101010101" pitchFamily="49" charset="-120"/>
              <a:ea typeface="書法細圓（注音一）" panose="0201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24" y="1997612"/>
            <a:ext cx="4716696" cy="3988687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8634549" y="5225143"/>
            <a:ext cx="3017519" cy="1502228"/>
          </a:xfrm>
          <a:prstGeom prst="roundRect">
            <a:avLst/>
          </a:prstGeom>
          <a:gradFill>
            <a:gsLst>
              <a:gs pos="0">
                <a:srgbClr val="B5E7FD"/>
              </a:gs>
              <a:gs pos="56000">
                <a:srgbClr val="E3C2F2"/>
              </a:gs>
              <a:gs pos="100000">
                <a:srgbClr val="1C76E2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075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5839097" y="797363"/>
            <a:ext cx="6048103" cy="414092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TW" altLang="en-US" sz="4400" dirty="0" smtClean="0">
                <a:solidFill>
                  <a:srgbClr val="FFFF0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答對了</a:t>
            </a:r>
            <a:r>
              <a:rPr lang="en-US" altLang="zh-TW" sz="4400" dirty="0" smtClean="0">
                <a:solidFill>
                  <a:srgbClr val="FFFF0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!</a:t>
            </a:r>
            <a:r>
              <a:rPr lang="zh-TW" altLang="en-US" sz="4400" dirty="0" smtClean="0">
                <a:solidFill>
                  <a:srgbClr val="FFFF0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你真棒</a:t>
            </a:r>
            <a:r>
              <a:rPr lang="en-US" altLang="zh-TW" sz="4400" dirty="0" smtClean="0">
                <a:solidFill>
                  <a:srgbClr val="FFFF0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!</a:t>
            </a:r>
            <a:endParaRPr lang="zh-TW" altLang="en-US" sz="4400" dirty="0">
              <a:solidFill>
                <a:srgbClr val="FFFF00"/>
              </a:solidFill>
              <a:latin typeface="書法細圓（注音一）" panose="02010609010101010101" pitchFamily="49" charset="-120"/>
              <a:ea typeface="書法細圓（注音一）" panose="0201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1124" y="2260932"/>
            <a:ext cx="5726242" cy="4597068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1183111" y="253218"/>
            <a:ext cx="3277772" cy="1613818"/>
          </a:xfrm>
          <a:prstGeom prst="roundRect">
            <a:avLst/>
          </a:prstGeom>
          <a:gradFill>
            <a:gsLst>
              <a:gs pos="0">
                <a:srgbClr val="B5E7FD"/>
              </a:gs>
              <a:gs pos="56000">
                <a:srgbClr val="E3C2F2"/>
              </a:gs>
              <a:gs pos="100000">
                <a:srgbClr val="1C76E2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664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29</Words>
  <Application>Microsoft Office PowerPoint</Application>
  <PresentationFormat>寬螢幕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書法細圓（注音一）</vt:lpstr>
      <vt:lpstr>新細明體</vt:lpstr>
      <vt:lpstr>Arial</vt:lpstr>
      <vt:lpstr>Calibri</vt:lpstr>
      <vt:lpstr>Calibri Light</vt:lpstr>
      <vt:lpstr>Office 佈景主題</vt:lpstr>
      <vt:lpstr>大家來猜謎!喵!</vt:lpstr>
      <vt:lpstr>請問我表弟喜歡什麼動物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9</cp:revision>
  <dcterms:created xsi:type="dcterms:W3CDTF">2022-10-24T02:48:28Z</dcterms:created>
  <dcterms:modified xsi:type="dcterms:W3CDTF">2022-10-31T03:10:35Z</dcterms:modified>
</cp:coreProperties>
</file>