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66FFFF"/>
    <a:srgbClr val="FF66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6043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6982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772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096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331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5970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379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5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151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399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95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66FF"/>
            </a:gs>
            <a:gs pos="74000">
              <a:srgbClr val="00CCFF"/>
            </a:gs>
            <a:gs pos="83000">
              <a:srgbClr val="FF66FF"/>
            </a:gs>
            <a:gs pos="100000">
              <a:srgbClr val="66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8FCD9-1833-4934-A21B-9AFE20944BD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CB316-DDA1-4567-84ED-86B1F64CF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497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05794" y="169183"/>
            <a:ext cx="3944983" cy="152150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66FFFF"/>
                </a:solidFill>
              </a:rPr>
              <a:t>大家來猜猜看</a:t>
            </a:r>
            <a:r>
              <a:rPr lang="en-US" altLang="zh-TW" dirty="0" smtClean="0">
                <a:solidFill>
                  <a:srgbClr val="66FFFF"/>
                </a:solidFill>
              </a:rPr>
              <a:t>!</a:t>
            </a:r>
            <a:endParaRPr lang="zh-TW" altLang="en-US" dirty="0">
              <a:solidFill>
                <a:srgbClr val="66FF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588" y="1554479"/>
            <a:ext cx="4807131" cy="3592286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4474028" y="5668647"/>
            <a:ext cx="2808514" cy="863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nextslide"/>
              </a:rPr>
              <a:t>開始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10786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  <p:sndAc>
          <p:stSnd>
            <p:snd r:embed="rId2" name="coin.wav"/>
          </p:stSnd>
        </p:sndAc>
      </p:transition>
    </mc:Choice>
    <mc:Fallback>
      <p:transition spd="slow">
        <p:blinds dir="vert"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請問我喜歡什麼狗</a:t>
            </a:r>
            <a:endParaRPr lang="zh-TW" altLang="en-US" dirty="0"/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838200" y="4206238"/>
            <a:ext cx="2560320" cy="1384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</a:rPr>
              <a:t>博美</a:t>
            </a:r>
            <a:endParaRPr lang="zh-TW" altLang="en-US" sz="3600" dirty="0">
              <a:solidFill>
                <a:srgbClr val="FFFF00"/>
              </a:solidFill>
            </a:endParaRPr>
          </a:p>
        </p:txBody>
      </p:sp>
      <p:sp>
        <p:nvSpPr>
          <p:cNvPr id="2" name="矩形 1">
            <a:hlinkClick r:id="" action="ppaction://hlinkshowjump?jump=lastslide"/>
          </p:cNvPr>
          <p:cNvSpPr/>
          <p:nvPr/>
        </p:nvSpPr>
        <p:spPr>
          <a:xfrm>
            <a:off x="4789714" y="4180115"/>
            <a:ext cx="2351315" cy="13585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2060"/>
                </a:solidFill>
              </a:rPr>
              <a:t>以上皆</a:t>
            </a:r>
            <a:r>
              <a:rPr lang="zh-TW" altLang="en-US" sz="3600" dirty="0" smtClean="0">
                <a:solidFill>
                  <a:srgbClr val="002060"/>
                </a:solidFill>
                <a:hlinkClick r:id="" action="ppaction://hlinkshowjump?jump=lastslide"/>
              </a:rPr>
              <a:t>是</a:t>
            </a:r>
            <a:endParaRPr lang="zh-TW" altLang="en-US" sz="3600" dirty="0">
              <a:solidFill>
                <a:srgbClr val="002060"/>
              </a:solidFill>
            </a:endParaRPr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8793479" y="4153988"/>
            <a:ext cx="2560321" cy="1358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0000"/>
                </a:solidFill>
              </a:rPr>
              <a:t>柴犬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00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49086" y="2913016"/>
            <a:ext cx="5590903" cy="2116183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圓角矩形圖說文字 2"/>
          <p:cNvSpPr/>
          <p:nvPr/>
        </p:nvSpPr>
        <p:spPr>
          <a:xfrm>
            <a:off x="6322424" y="574764"/>
            <a:ext cx="5172892" cy="3396343"/>
          </a:xfrm>
          <a:prstGeom prst="wedgeRoundRectCallout">
            <a:avLst>
              <a:gd name="adj1" fmla="val -51389"/>
              <a:gd name="adj2" fmla="val 65577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CC66FF"/>
                </a:solidFill>
              </a:rPr>
              <a:t>答錯了</a:t>
            </a:r>
            <a:r>
              <a:rPr lang="en-US" altLang="zh-TW" sz="6000" dirty="0">
                <a:solidFill>
                  <a:srgbClr val="CC66FF"/>
                </a:solidFill>
              </a:rPr>
              <a:t>!</a:t>
            </a:r>
            <a:endParaRPr lang="en-US" altLang="zh-TW" sz="6000" dirty="0" smtClean="0">
              <a:solidFill>
                <a:srgbClr val="CC66FF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445" y="1399822"/>
            <a:ext cx="3996266" cy="4007555"/>
          </a:xfrm>
          <a:prstGeom prst="rect">
            <a:avLst/>
          </a:prstGeom>
        </p:spPr>
      </p:pic>
      <p:sp>
        <p:nvSpPr>
          <p:cNvPr id="4" name="矩形 3">
            <a:hlinkClick r:id="" action="ppaction://hlinkshowjump?jump=previousslide"/>
          </p:cNvPr>
          <p:cNvSpPr/>
          <p:nvPr/>
        </p:nvSpPr>
        <p:spPr>
          <a:xfrm>
            <a:off x="6884124" y="4689242"/>
            <a:ext cx="2625635" cy="1436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CC66FF"/>
                </a:solidFill>
                <a:hlinkClick r:id="" action="ppaction://hlinkshowjump?jump=previousslide"/>
              </a:rPr>
              <a:t>重</a:t>
            </a:r>
            <a:r>
              <a:rPr lang="zh-TW" altLang="en-US" sz="4000" dirty="0" smtClean="0">
                <a:solidFill>
                  <a:srgbClr val="CC66FF"/>
                </a:solidFill>
              </a:rPr>
              <a:t>來</a:t>
            </a:r>
            <a:endParaRPr lang="zh-TW" altLang="en-US" sz="4000" dirty="0">
              <a:solidFill>
                <a:srgbClr val="CC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2758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81" y="195942"/>
            <a:ext cx="3638342" cy="2939142"/>
          </a:xfrm>
          <a:prstGeom prst="rect">
            <a:avLst/>
          </a:prstGeom>
        </p:spPr>
      </p:pic>
      <p:sp>
        <p:nvSpPr>
          <p:cNvPr id="7" name="圓角矩形圖說文字 6"/>
          <p:cNvSpPr/>
          <p:nvPr/>
        </p:nvSpPr>
        <p:spPr>
          <a:xfrm>
            <a:off x="7458891" y="1875826"/>
            <a:ext cx="3892732" cy="2911711"/>
          </a:xfrm>
          <a:prstGeom prst="wedgeRoundRectCallout">
            <a:avLst>
              <a:gd name="adj1" fmla="val -106212"/>
              <a:gd name="adj2" fmla="val 1285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66FFFF"/>
                </a:solidFill>
              </a:rPr>
              <a:t>答對了</a:t>
            </a:r>
            <a:r>
              <a:rPr lang="en-US" altLang="zh-TW" sz="3600" dirty="0" smtClean="0">
                <a:solidFill>
                  <a:srgbClr val="66FFFF"/>
                </a:solidFill>
              </a:rPr>
              <a:t>!</a:t>
            </a:r>
            <a:endParaRPr lang="zh-TW" altLang="en-US" sz="3600" dirty="0">
              <a:solidFill>
                <a:srgbClr val="66FFFF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223" y="3749040"/>
            <a:ext cx="3257534" cy="2625635"/>
          </a:xfrm>
          <a:prstGeom prst="rect">
            <a:avLst/>
          </a:prstGeom>
        </p:spPr>
      </p:pic>
      <p:sp>
        <p:nvSpPr>
          <p:cNvPr id="4" name="立方體 3"/>
          <p:cNvSpPr/>
          <p:nvPr/>
        </p:nvSpPr>
        <p:spPr>
          <a:xfrm>
            <a:off x="7287768" y="5061857"/>
            <a:ext cx="2718381" cy="1477409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CC66FF"/>
                </a:solidFill>
              </a:rPr>
              <a:t>再見</a:t>
            </a:r>
            <a:r>
              <a:rPr lang="en-US" altLang="zh-TW" dirty="0" smtClean="0"/>
              <a:t>!</a:t>
            </a: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61979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大家來猜猜看!</vt:lpstr>
      <vt:lpstr>請問我喜歡什麼狗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大家來猜猜看!</dc:title>
  <dc:creator>Windows 使用者</dc:creator>
  <cp:lastModifiedBy>Windows 使用者</cp:lastModifiedBy>
  <cp:revision>12</cp:revision>
  <dcterms:created xsi:type="dcterms:W3CDTF">2022-10-24T02:53:57Z</dcterms:created>
  <dcterms:modified xsi:type="dcterms:W3CDTF">2022-11-07T03:10:51Z</dcterms:modified>
</cp:coreProperties>
</file>