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583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46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19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457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26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70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77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92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33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52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A19FC-D661-4621-B48E-8C80482F50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2B56D-1CEB-4EF2-8195-BB9B85DBB5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34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88674" y="365125"/>
            <a:ext cx="3553098" cy="196006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一起猜謎吧</a:t>
            </a:r>
            <a:r>
              <a:rPr lang="en-US" altLang="zh-TW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dirty="0">
              <a:solidFill>
                <a:schemeClr val="accent5">
                  <a:lumMod val="40000"/>
                  <a:lumOff val="6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6" name="向下箭號 5">
            <a:hlinkClick r:id="" action="ppaction://hlinkshowjump?jump=nextslide"/>
          </p:cNvPr>
          <p:cNvSpPr/>
          <p:nvPr/>
        </p:nvSpPr>
        <p:spPr>
          <a:xfrm>
            <a:off x="4820193" y="4284617"/>
            <a:ext cx="1606733" cy="17896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開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始</a:t>
            </a:r>
            <a:endParaRPr lang="en-US" altLang="zh-TW" sz="2800" dirty="0"/>
          </a:p>
        </p:txBody>
      </p:sp>
      <p:sp>
        <p:nvSpPr>
          <p:cNvPr id="7" name="動作按鈕: 說明 6">
            <a:hlinkClick r:id="" action="ppaction://noaction" highlightClick="1"/>
          </p:cNvPr>
          <p:cNvSpPr/>
          <p:nvPr/>
        </p:nvSpPr>
        <p:spPr>
          <a:xfrm>
            <a:off x="4937760" y="2325189"/>
            <a:ext cx="1619794" cy="1593668"/>
          </a:xfrm>
          <a:prstGeom prst="actionButtonHelp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263" y="2569113"/>
            <a:ext cx="3858578" cy="310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6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請</a:t>
            </a:r>
            <a:r>
              <a:rPr lang="zh-TW" altLang="en-US" dirty="0" smtClean="0"/>
              <a:t>問我的專項是什麼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337" y="1295389"/>
            <a:ext cx="2122715" cy="298922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29164"/>
            <a:ext cx="3357154" cy="2801487"/>
          </a:xfrm>
          <a:prstGeom prst="rect">
            <a:avLst/>
          </a:prstGeom>
        </p:spPr>
      </p:pic>
      <p:sp>
        <p:nvSpPr>
          <p:cNvPr id="7" name="向下箭號 6">
            <a:hlinkClick r:id="" action="ppaction://hlinkshowjump?jump=nextslide"/>
          </p:cNvPr>
          <p:cNvSpPr/>
          <p:nvPr/>
        </p:nvSpPr>
        <p:spPr>
          <a:xfrm>
            <a:off x="9483634" y="4321628"/>
            <a:ext cx="2320836" cy="21575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800" smtClean="0"/>
          </a:p>
          <a:p>
            <a:pPr algn="ctr"/>
            <a:r>
              <a:rPr lang="zh-TW" altLang="en-US" sz="2800" dirty="0" smtClean="0"/>
              <a:t>游泳</a:t>
            </a:r>
            <a:endParaRPr lang="en-US" altLang="zh-TW" sz="2800" dirty="0"/>
          </a:p>
        </p:txBody>
      </p:sp>
      <p:sp>
        <p:nvSpPr>
          <p:cNvPr id="8" name="向下箭號 7">
            <a:hlinkClick r:id="" action="ppaction://hlinkshowjump?jump=nextslide"/>
          </p:cNvPr>
          <p:cNvSpPr/>
          <p:nvPr/>
        </p:nvSpPr>
        <p:spPr>
          <a:xfrm>
            <a:off x="5107576" y="4454434"/>
            <a:ext cx="2416630" cy="211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800" dirty="0" smtClean="0"/>
          </a:p>
          <a:p>
            <a:pPr algn="ctr"/>
            <a:r>
              <a:rPr lang="zh-TW" altLang="en-US" sz="2800" dirty="0" smtClean="0"/>
              <a:t>唱</a:t>
            </a:r>
            <a:r>
              <a:rPr lang="zh-TW" altLang="en-US" sz="2800" dirty="0"/>
              <a:t>歌</a:t>
            </a:r>
            <a:endParaRPr lang="en-US" altLang="zh-TW" sz="2800" dirty="0"/>
          </a:p>
        </p:txBody>
      </p:sp>
      <p:sp>
        <p:nvSpPr>
          <p:cNvPr id="9" name="向下箭號 8">
            <a:hlinkClick r:id="" action="ppaction://hlinkshowjump?jump=lastslide"/>
          </p:cNvPr>
          <p:cNvSpPr/>
          <p:nvPr/>
        </p:nvSpPr>
        <p:spPr>
          <a:xfrm>
            <a:off x="1201784" y="4284617"/>
            <a:ext cx="2495006" cy="21945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2800" dirty="0" smtClean="0"/>
          </a:p>
          <a:p>
            <a:pPr algn="ctr"/>
            <a:r>
              <a:rPr lang="zh-TW" altLang="en-US" sz="2800" dirty="0" smtClean="0"/>
              <a:t>以上皆</a:t>
            </a:r>
            <a:r>
              <a:rPr lang="zh-TW" altLang="en-US" sz="2800" dirty="0"/>
              <a:t>是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2601837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330" y="2637875"/>
            <a:ext cx="2623401" cy="2786635"/>
          </a:xfrm>
          <a:prstGeom prst="rect">
            <a:avLst/>
          </a:prstGeom>
        </p:spPr>
      </p:pic>
      <p:sp>
        <p:nvSpPr>
          <p:cNvPr id="5" name="乘號 4"/>
          <p:cNvSpPr/>
          <p:nvPr/>
        </p:nvSpPr>
        <p:spPr>
          <a:xfrm>
            <a:off x="6400801" y="926640"/>
            <a:ext cx="1711234" cy="1711235"/>
          </a:xfrm>
          <a:prstGeom prst="mathMultiply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摺角紙張 3">
            <a:hlinkClick r:id="" action="ppaction://hlinkshowjump?jump=previousslide"/>
          </p:cNvPr>
          <p:cNvSpPr/>
          <p:nvPr/>
        </p:nvSpPr>
        <p:spPr>
          <a:xfrm>
            <a:off x="5438447" y="3579222"/>
            <a:ext cx="4075610" cy="2420053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空心體"/>
              </a:rPr>
              <a:t>糟糕答</a:t>
            </a:r>
            <a:r>
              <a:rPr lang="zh-TW" altLang="en-US" sz="4400" dirty="0">
                <a:solidFill>
                  <a:srgbClr val="FFFF00"/>
                </a:solidFill>
                <a:latin typeface="空心體"/>
              </a:rPr>
              <a:t>錯</a:t>
            </a:r>
            <a:r>
              <a:rPr lang="zh-TW" altLang="en-US" sz="4400" dirty="0" smtClean="0">
                <a:solidFill>
                  <a:srgbClr val="FFFF00"/>
                </a:solidFill>
                <a:latin typeface="空心體"/>
              </a:rPr>
              <a:t>了</a:t>
            </a:r>
            <a:r>
              <a:rPr lang="en-US" altLang="zh-TW" sz="4400" dirty="0" smtClean="0">
                <a:solidFill>
                  <a:srgbClr val="FFFF00"/>
                </a:solidFill>
                <a:latin typeface="空心體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空心體"/>
            </a:endParaRPr>
          </a:p>
        </p:txBody>
      </p:sp>
      <p:sp>
        <p:nvSpPr>
          <p:cNvPr id="6" name="圓角矩形 5"/>
          <p:cNvSpPr/>
          <p:nvPr/>
        </p:nvSpPr>
        <p:spPr>
          <a:xfrm flipH="1">
            <a:off x="2815046" y="3840479"/>
            <a:ext cx="45719" cy="522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閃電 1">
            <a:hlinkClick r:id="" action="ppaction://hlinkshowjump?jump=previousslide"/>
          </p:cNvPr>
          <p:cNvSpPr/>
          <p:nvPr/>
        </p:nvSpPr>
        <p:spPr>
          <a:xfrm>
            <a:off x="8721522" y="1575785"/>
            <a:ext cx="3226526" cy="4132683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再來一次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759449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31" y="2925194"/>
            <a:ext cx="3617098" cy="3018406"/>
          </a:xfrm>
          <a:prstGeom prst="rect">
            <a:avLst/>
          </a:prstGeom>
        </p:spPr>
      </p:pic>
      <p:sp>
        <p:nvSpPr>
          <p:cNvPr id="4" name="流程圖: 接點 3"/>
          <p:cNvSpPr/>
          <p:nvPr/>
        </p:nvSpPr>
        <p:spPr>
          <a:xfrm>
            <a:off x="6087290" y="1605845"/>
            <a:ext cx="1306287" cy="1319349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立方體 4">
            <a:hlinkClick r:id="" action="ppaction://hlinkshowjump?jump=endshow"/>
          </p:cNvPr>
          <p:cNvSpPr/>
          <p:nvPr/>
        </p:nvSpPr>
        <p:spPr>
          <a:xfrm>
            <a:off x="6087289" y="4715691"/>
            <a:ext cx="3644540" cy="161979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答對了好棒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24991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</Words>
  <Application>Microsoft Office PowerPoint</Application>
  <PresentationFormat>寬螢幕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空心體</vt:lpstr>
      <vt:lpstr>新細明體</vt:lpstr>
      <vt:lpstr>Arial</vt:lpstr>
      <vt:lpstr>Calibri</vt:lpstr>
      <vt:lpstr>Calibri Light</vt:lpstr>
      <vt:lpstr>Office 佈景主題</vt:lpstr>
      <vt:lpstr>一起猜謎吧!</vt:lpstr>
      <vt:lpstr>請問我的專項是什麼?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一起猜謎吧!</dc:title>
  <dc:creator>Windows 使用者</dc:creator>
  <cp:lastModifiedBy>Windows 使用者</cp:lastModifiedBy>
  <cp:revision>10</cp:revision>
  <dcterms:created xsi:type="dcterms:W3CDTF">2022-10-24T02:56:57Z</dcterms:created>
  <dcterms:modified xsi:type="dcterms:W3CDTF">2022-11-07T03:04:32Z</dcterms:modified>
</cp:coreProperties>
</file>