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FF"/>
    <a:srgbClr val="CC00FF"/>
    <a:srgbClr val="0000FF"/>
    <a:srgbClr val="00FFFF"/>
    <a:srgbClr val="FF66FF"/>
    <a:srgbClr val="946C8A"/>
    <a:srgbClr val="FF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35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681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38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75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452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28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99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50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385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577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30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rgbClr val="FF66FF"/>
            </a:gs>
            <a:gs pos="23000">
              <a:srgbClr val="00FFFF"/>
            </a:gs>
            <a:gs pos="48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45549-C0E6-4DB1-9BA2-F7DE4EE876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2D309-50A6-47D0-B481-B9AE14BD96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49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rgbClr val="FF66FF"/>
            </a:gs>
            <a:gs pos="23000">
              <a:srgbClr val="00FFFF"/>
            </a:gs>
            <a:gs pos="48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645920" y="391886"/>
            <a:ext cx="9707880" cy="1298802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00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大家來猜猜謎</a:t>
            </a:r>
            <a:endParaRPr lang="zh-TW" altLang="en-US" dirty="0">
              <a:solidFill>
                <a:srgbClr val="00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497" y="1908710"/>
            <a:ext cx="4432726" cy="3277244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172891" y="5577840"/>
            <a:ext cx="2664823" cy="95358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開始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457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我最不喜歡的科目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4" y="1815737"/>
            <a:ext cx="3558174" cy="3926658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4228011" y="5434149"/>
            <a:ext cx="2664823" cy="95358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數學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1" name="圓角矩形 10">
            <a:hlinkClick r:id="" action="ppaction://hlinkshowjump?jump=lastslide"/>
          </p:cNvPr>
          <p:cNvSpPr/>
          <p:nvPr/>
        </p:nvSpPr>
        <p:spPr>
          <a:xfrm>
            <a:off x="5094514" y="1840297"/>
            <a:ext cx="2664823" cy="95358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社會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2" name="圓角矩形 11">
            <a:hlinkClick r:id="" action="ppaction://hlinkshowjump?jump=nextslide"/>
          </p:cNvPr>
          <p:cNvSpPr/>
          <p:nvPr/>
        </p:nvSpPr>
        <p:spPr>
          <a:xfrm>
            <a:off x="7759337" y="3897086"/>
            <a:ext cx="2664823" cy="95358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國語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187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雲朵形圖說文字 2"/>
          <p:cNvSpPr/>
          <p:nvPr/>
        </p:nvSpPr>
        <p:spPr>
          <a:xfrm rot="21290480">
            <a:off x="4468503" y="784778"/>
            <a:ext cx="4051495" cy="2841673"/>
          </a:xfrm>
          <a:prstGeom prst="cloudCallout">
            <a:avLst>
              <a:gd name="adj1" fmla="val -72353"/>
              <a:gd name="adj2" fmla="val 224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CC00FF"/>
                </a:solidFill>
              </a:rPr>
              <a:t>答錯了</a:t>
            </a:r>
            <a:endParaRPr lang="en-US" altLang="zh-TW" sz="3200" dirty="0" smtClean="0">
              <a:solidFill>
                <a:srgbClr val="CC00FF"/>
              </a:solidFill>
            </a:endParaRPr>
          </a:p>
          <a:p>
            <a:pPr algn="ctr"/>
            <a:r>
              <a:rPr lang="zh-TW" altLang="en-US" sz="3200" dirty="0" smtClean="0">
                <a:solidFill>
                  <a:srgbClr val="CC00FF"/>
                </a:solidFill>
              </a:rPr>
              <a:t>再試一次</a:t>
            </a:r>
            <a:endParaRPr lang="zh-TW" altLang="en-US" sz="3200" dirty="0">
              <a:solidFill>
                <a:srgbClr val="CC00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97" y="1939408"/>
            <a:ext cx="3311713" cy="3517775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>
            <a:off x="5161838" y="5577840"/>
            <a:ext cx="2664823" cy="95358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重新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451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bomb.wav"/>
          </p:stSnd>
        </p:sndAc>
      </p:transition>
    </mc:Choice>
    <mc:Fallback>
      <p:transition spd="slow">
        <p:circl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397974" y="354614"/>
            <a:ext cx="3910818" cy="3468389"/>
          </a:xfrm>
          <a:prstGeom prst="wedgeEllipseCallout">
            <a:avLst>
              <a:gd name="adj1" fmla="val -63227"/>
              <a:gd name="adj2" fmla="val 326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FF"/>
                </a:solidFill>
              </a:rPr>
              <a:t>答對了</a:t>
            </a:r>
            <a:endParaRPr lang="en-US" altLang="zh-TW" sz="3200" dirty="0" smtClean="0">
              <a:solidFill>
                <a:srgbClr val="FF00FF"/>
              </a:solidFill>
            </a:endParaRPr>
          </a:p>
          <a:p>
            <a:pPr algn="ctr"/>
            <a:r>
              <a:rPr lang="zh-TW" altLang="en-US" sz="3200" dirty="0" smtClean="0">
                <a:solidFill>
                  <a:srgbClr val="FF00FF"/>
                </a:solidFill>
              </a:rPr>
              <a:t>你真</a:t>
            </a:r>
            <a:r>
              <a:rPr lang="zh-TW" altLang="en-US" sz="3200" dirty="0">
                <a:solidFill>
                  <a:srgbClr val="FF00FF"/>
                </a:solidFill>
              </a:rPr>
              <a:t>厲害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96477">
            <a:off x="-557690" y="1836665"/>
            <a:ext cx="6173714" cy="423830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7353383" y="5117431"/>
            <a:ext cx="2664823" cy="95358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結束</a:t>
            </a:r>
            <a:endParaRPr lang="en-US" altLang="zh-TW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2149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27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大家來猜猜謎</vt:lpstr>
      <vt:lpstr>我最不喜歡的科目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大家來猜猜謎</dc:title>
  <dc:creator>Windows 使用者</dc:creator>
  <cp:lastModifiedBy>Windows 使用者</cp:lastModifiedBy>
  <cp:revision>11</cp:revision>
  <dcterms:created xsi:type="dcterms:W3CDTF">2022-10-24T02:48:16Z</dcterms:created>
  <dcterms:modified xsi:type="dcterms:W3CDTF">2022-11-07T03:10:30Z</dcterms:modified>
</cp:coreProperties>
</file>