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B9E0E9"/>
    <a:srgbClr val="D6D8EA"/>
    <a:srgbClr val="CCECFF"/>
    <a:srgbClr val="D4F8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989B6-203C-49D2-9718-10B5ED47CF3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4AD23-96C7-4BCD-9BBC-AF79BE0BD6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4301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989B6-203C-49D2-9718-10B5ED47CF3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4AD23-96C7-4BCD-9BBC-AF79BE0BD6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3146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989B6-203C-49D2-9718-10B5ED47CF3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4AD23-96C7-4BCD-9BBC-AF79BE0BD6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994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989B6-203C-49D2-9718-10B5ED47CF3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4AD23-96C7-4BCD-9BBC-AF79BE0BD6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9739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989B6-203C-49D2-9718-10B5ED47CF3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4AD23-96C7-4BCD-9BBC-AF79BE0BD6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7792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989B6-203C-49D2-9718-10B5ED47CF3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4AD23-96C7-4BCD-9BBC-AF79BE0BD6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1953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989B6-203C-49D2-9718-10B5ED47CF3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4AD23-96C7-4BCD-9BBC-AF79BE0BD6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5436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989B6-203C-49D2-9718-10B5ED47CF3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4AD23-96C7-4BCD-9BBC-AF79BE0BD6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000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989B6-203C-49D2-9718-10B5ED47CF3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4AD23-96C7-4BCD-9BBC-AF79BE0BD6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1602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989B6-203C-49D2-9718-10B5ED47CF3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4AD23-96C7-4BCD-9BBC-AF79BE0BD6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1669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989B6-203C-49D2-9718-10B5ED47CF3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4AD23-96C7-4BCD-9BBC-AF79BE0BD6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5606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rgbClr val="CCECFF"/>
            </a:gs>
            <a:gs pos="40000">
              <a:srgbClr val="D4F8F5"/>
            </a:gs>
            <a:gs pos="0">
              <a:schemeClr val="accent6">
                <a:lumMod val="40000"/>
                <a:lumOff val="60000"/>
              </a:schemeClr>
            </a:gs>
            <a:gs pos="65000">
              <a:schemeClr val="accent1">
                <a:lumMod val="45000"/>
                <a:lumOff val="55000"/>
              </a:schemeClr>
            </a:gs>
            <a:gs pos="83000">
              <a:srgbClr val="B9E0E9"/>
            </a:gs>
            <a:gs pos="100000">
              <a:srgbClr val="D6D8E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989B6-203C-49D2-9718-10B5ED47CF3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4AD23-96C7-4BCD-9BBC-AF79BE0BD6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2033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大家來猜一猜</a:t>
            </a:r>
            <a:endParaRPr lang="zh-TW" altLang="en-U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573314" y="2156828"/>
            <a:ext cx="3473406" cy="2898498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5029857" y="5521466"/>
            <a:ext cx="2560320" cy="90133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開</a:t>
            </a:r>
            <a:r>
              <a:rPr lang="zh-TW" altLang="en-US" sz="2800" dirty="0"/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6748863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Bahnschrift SemiBold" panose="020B0502040204020203" pitchFamily="34" charset="0"/>
              </a:rPr>
              <a:t>小胖是誰</a:t>
            </a:r>
            <a:endParaRPr lang="zh-TW" altLang="en-US" dirty="0">
              <a:solidFill>
                <a:schemeClr val="accent5">
                  <a:lumMod val="60000"/>
                  <a:lumOff val="40000"/>
                </a:schemeClr>
              </a:solidFill>
              <a:latin typeface="Bahnschrift SemiBold" panose="020B0502040204020203" pitchFamily="34" charset="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5674" y="1957388"/>
            <a:ext cx="2794000" cy="2209800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5173549" y="4924927"/>
            <a:ext cx="2560320" cy="90133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卡恩</a:t>
            </a:r>
            <a:endParaRPr lang="zh-TW" altLang="en-US" sz="28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8662852" y="4924927"/>
            <a:ext cx="2560320" cy="90133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阿丹</a:t>
            </a:r>
            <a:endParaRPr lang="zh-TW" altLang="en-US" sz="2800" dirty="0"/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2024640" y="4924928"/>
            <a:ext cx="2560320" cy="90133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卡恩他</a:t>
            </a:r>
            <a:r>
              <a:rPr lang="zh-TW" altLang="en-US" sz="2800" dirty="0" smtClean="0">
                <a:hlinkClick r:id="" action="ppaction://hlinkshowjump?jump=lastslide"/>
              </a:rPr>
              <a:t>弟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871072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形圖說文字 2"/>
          <p:cNvSpPr/>
          <p:nvPr/>
        </p:nvSpPr>
        <p:spPr>
          <a:xfrm>
            <a:off x="7287442" y="1432462"/>
            <a:ext cx="3404381" cy="2912013"/>
          </a:xfrm>
          <a:prstGeom prst="wedgeEllipseCallou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/>
              <a:t>答錯了</a:t>
            </a:r>
            <a:endParaRPr lang="en-US" altLang="zh-TW" sz="2000" dirty="0" smtClean="0"/>
          </a:p>
          <a:p>
            <a:pPr algn="ctr"/>
            <a:r>
              <a:rPr lang="zh-TW" altLang="en-US" sz="2000" dirty="0" smtClean="0"/>
              <a:t>你不是小</a:t>
            </a:r>
            <a:r>
              <a:rPr lang="zh-TW" altLang="en-US" sz="2000" dirty="0"/>
              <a:t>胖</a:t>
            </a:r>
            <a:r>
              <a:rPr lang="zh-TW" altLang="en-US" sz="2000" dirty="0" smtClean="0"/>
              <a:t>的朋友</a:t>
            </a:r>
            <a:endParaRPr lang="zh-TW" altLang="en-US" sz="2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460" y="1236519"/>
            <a:ext cx="3924300" cy="4330700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4868091" y="5841540"/>
            <a:ext cx="2560320" cy="90133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從來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8304337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/>
          <p:cNvSpPr/>
          <p:nvPr/>
        </p:nvSpPr>
        <p:spPr>
          <a:xfrm>
            <a:off x="7718474" y="2447777"/>
            <a:ext cx="3995225" cy="258845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答對了</a:t>
            </a:r>
            <a:endParaRPr lang="en-US" altLang="zh-TW" sz="4000" dirty="0" smtClean="0"/>
          </a:p>
          <a:p>
            <a:pPr algn="ctr"/>
            <a:r>
              <a:rPr lang="en-US" altLang="zh-TW" sz="4000" dirty="0" smtClean="0"/>
              <a:t>good</a:t>
            </a:r>
            <a:endParaRPr lang="zh-TW" altLang="en-US" sz="40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03" y="411935"/>
            <a:ext cx="5442015" cy="6010868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5029857" y="5521466"/>
            <a:ext cx="2560320" cy="90133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掰掰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333780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applause.wav"/>
          </p:stSnd>
        </p:sndAc>
      </p:transition>
    </mc:Choice>
    <mc:Fallback>
      <p:transition spd="slow"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33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新細明體</vt:lpstr>
      <vt:lpstr>Arial</vt:lpstr>
      <vt:lpstr>Bahnschrift SemiBold</vt:lpstr>
      <vt:lpstr>Calibri</vt:lpstr>
      <vt:lpstr>Calibri Light</vt:lpstr>
      <vt:lpstr>Office 佈景主題</vt:lpstr>
      <vt:lpstr>大家來猜一猜</vt:lpstr>
      <vt:lpstr>小胖是誰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大家來猜一猜</dc:title>
  <dc:creator>Windows 使用者</dc:creator>
  <cp:lastModifiedBy>Windows 使用者</cp:lastModifiedBy>
  <cp:revision>10</cp:revision>
  <dcterms:created xsi:type="dcterms:W3CDTF">2022-10-24T02:48:17Z</dcterms:created>
  <dcterms:modified xsi:type="dcterms:W3CDTF">2022-11-07T03:10:21Z</dcterms:modified>
</cp:coreProperties>
</file>