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66FFFF"/>
    <a:srgbClr val="FFFFFF"/>
    <a:srgbClr val="9999FF"/>
    <a:srgbClr val="CC99FF"/>
    <a:srgbClr val="9966FF"/>
    <a:srgbClr val="FF3300"/>
    <a:srgbClr val="FF99FF"/>
    <a:srgbClr val="CCCC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955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31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50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77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52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50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343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8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555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09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89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CB577-7C3C-4EC7-BF26-638CF52E0DD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6251D-841F-4CE9-9049-A0C548D7D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95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7000">
              <a:srgbClr val="66FFFF"/>
            </a:gs>
            <a:gs pos="59000">
              <a:srgbClr val="B3CCFF"/>
            </a:gs>
            <a:gs pos="83000">
              <a:srgbClr val="FF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273731" y="5088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大家來猜猜看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226" y="1834379"/>
            <a:ext cx="3924300" cy="4330700"/>
          </a:xfrm>
          <a:prstGeom prst="rect">
            <a:avLst/>
          </a:prstGeom>
        </p:spPr>
      </p:pic>
      <p:sp>
        <p:nvSpPr>
          <p:cNvPr id="3" name="橢圓 2">
            <a:hlinkClick r:id="" action="ppaction://hlinkshowjump?jump=nextslide"/>
          </p:cNvPr>
          <p:cNvSpPr/>
          <p:nvPr/>
        </p:nvSpPr>
        <p:spPr>
          <a:xfrm>
            <a:off x="7806865" y="4428307"/>
            <a:ext cx="2299063" cy="12670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108259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000">
              <a:srgbClr val="33CCFF"/>
            </a:gs>
            <a:gs pos="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小黃姐姐是誰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4" y="2312895"/>
            <a:ext cx="3930431" cy="3335490"/>
          </a:xfrm>
          <a:prstGeom prst="rect">
            <a:avLst/>
          </a:prstGeom>
        </p:spPr>
      </p:pic>
      <p:sp>
        <p:nvSpPr>
          <p:cNvPr id="7" name="橢圓 6">
            <a:hlinkClick r:id="" action="ppaction://hlinkshowjump?jump=lastslide"/>
          </p:cNvPr>
          <p:cNvSpPr/>
          <p:nvPr/>
        </p:nvSpPr>
        <p:spPr>
          <a:xfrm>
            <a:off x="7767307" y="4504506"/>
            <a:ext cx="2299063" cy="12670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徐可恩</a:t>
            </a:r>
            <a:endParaRPr lang="zh-TW" altLang="en-US" sz="3600" dirty="0"/>
          </a:p>
        </p:txBody>
      </p:sp>
      <p:sp>
        <p:nvSpPr>
          <p:cNvPr id="9" name="橢圓 8">
            <a:hlinkClick r:id="" action="ppaction://hlinkshowjump?jump=nextslide"/>
          </p:cNvPr>
          <p:cNvSpPr/>
          <p:nvPr/>
        </p:nvSpPr>
        <p:spPr>
          <a:xfrm>
            <a:off x="8555802" y="2441799"/>
            <a:ext cx="2299063" cy="12670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 smtClean="0"/>
          </a:p>
          <a:p>
            <a:pPr algn="ctr"/>
            <a:r>
              <a:rPr lang="zh-TW" altLang="en-US" sz="3600" dirty="0" smtClean="0"/>
              <a:t>陳韋安</a:t>
            </a:r>
            <a:endParaRPr lang="zh-TW" altLang="en-US" sz="3600" dirty="0"/>
          </a:p>
        </p:txBody>
      </p:sp>
      <p:sp>
        <p:nvSpPr>
          <p:cNvPr id="12" name="橢圓 11">
            <a:hlinkClick r:id="" action="ppaction://hlinkshowjump?jump=nextslide"/>
          </p:cNvPr>
          <p:cNvSpPr/>
          <p:nvPr/>
        </p:nvSpPr>
        <p:spPr>
          <a:xfrm>
            <a:off x="5507802" y="2425948"/>
            <a:ext cx="2299063" cy="12670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陳禹妡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818708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000">
              <a:srgbClr val="9999FF"/>
            </a:gs>
            <a:gs pos="31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6243639" y="458039"/>
            <a:ext cx="4943475" cy="3414713"/>
          </a:xfrm>
          <a:prstGeom prst="wedgeEllipseCallout">
            <a:avLst>
              <a:gd name="adj1" fmla="val -66260"/>
              <a:gd name="adj2" fmla="val 282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09" y="1487144"/>
            <a:ext cx="4491730" cy="4771216"/>
          </a:xfrm>
          <a:prstGeom prst="rect">
            <a:avLst/>
          </a:prstGeom>
        </p:spPr>
      </p:pic>
      <p:sp>
        <p:nvSpPr>
          <p:cNvPr id="4" name="橢圓 3">
            <a:hlinkClick r:id="" action="ppaction://hlinkshowjump?jump=previousslide"/>
          </p:cNvPr>
          <p:cNvSpPr/>
          <p:nvPr/>
        </p:nvSpPr>
        <p:spPr>
          <a:xfrm>
            <a:off x="7806865" y="4428307"/>
            <a:ext cx="2299063" cy="12670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重新開始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57100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000">
              <a:srgbClr val="9999FF"/>
            </a:gs>
            <a:gs pos="31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7382434" y="510988"/>
            <a:ext cx="4222377" cy="3724836"/>
          </a:xfrm>
          <a:prstGeom prst="wedgeRoundRectCallout">
            <a:avLst>
              <a:gd name="adj1" fmla="val -68922"/>
              <a:gd name="adj2" fmla="val 383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87" y="1342463"/>
            <a:ext cx="5579501" cy="4412878"/>
          </a:xfrm>
          <a:prstGeom prst="rect">
            <a:avLst/>
          </a:prstGeom>
        </p:spPr>
      </p:pic>
      <p:sp>
        <p:nvSpPr>
          <p:cNvPr id="4" name="橢圓 3">
            <a:hlinkClick r:id="" action="ppaction://hlinkshowjump?jump=endshow"/>
          </p:cNvPr>
          <p:cNvSpPr/>
          <p:nvPr/>
        </p:nvSpPr>
        <p:spPr>
          <a:xfrm>
            <a:off x="7806865" y="4428307"/>
            <a:ext cx="2299063" cy="12670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掰掰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550370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28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大家來猜猜看</vt:lpstr>
      <vt:lpstr>小黃姐姐是誰?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大家來猜猜看</dc:title>
  <dc:creator>Windows 使用者</dc:creator>
  <cp:lastModifiedBy>Windows 使用者</cp:lastModifiedBy>
  <cp:revision>10</cp:revision>
  <dcterms:created xsi:type="dcterms:W3CDTF">2022-10-24T02:48:19Z</dcterms:created>
  <dcterms:modified xsi:type="dcterms:W3CDTF">2022-11-07T03:00:22Z</dcterms:modified>
</cp:coreProperties>
</file>