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FF"/>
    <a:srgbClr val="66FFCC"/>
    <a:srgbClr val="99FF99"/>
    <a:srgbClr val="FFFF99"/>
    <a:srgbClr val="FFC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13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53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65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41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47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32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20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97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16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72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25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rgbClr val="FFCCFF"/>
            </a:gs>
            <a:gs pos="0">
              <a:schemeClr val="accent1">
                <a:lumMod val="5000"/>
                <a:lumOff val="95000"/>
              </a:schemeClr>
            </a:gs>
            <a:gs pos="67000">
              <a:srgbClr val="CCCCFF"/>
            </a:gs>
            <a:gs pos="100000">
              <a:srgbClr val="66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6C664-D689-4C37-AE2B-D277560CA01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DEFFA-4D52-4ECF-B7D3-0025B85A3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7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請你猜一猜</a:t>
            </a:r>
            <a:endParaRPr lang="zh-TW" altLang="en-US" dirty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873" y="1933302"/>
            <a:ext cx="2048133" cy="4253522"/>
          </a:xfrm>
          <a:prstGeom prst="rect">
            <a:avLst/>
          </a:prstGeom>
        </p:spPr>
      </p:pic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066610" y="3108960"/>
            <a:ext cx="2286000" cy="1502228"/>
          </a:xfrm>
          <a:prstGeom prst="roundRect">
            <a:avLst/>
          </a:prstGeom>
          <a:solidFill>
            <a:schemeClr val="bg1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5400" dirty="0">
              <a:solidFill>
                <a:srgbClr val="66FF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562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6509" y="751986"/>
            <a:ext cx="10515600" cy="109791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猜猜我閨蜜幾</a:t>
            </a:r>
            <a:r>
              <a:rPr lang="zh-TW" altLang="en-US" dirty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號</a:t>
            </a:r>
            <a:r>
              <a:rPr lang="en-US" altLang="zh-TW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68884" y="4012474"/>
            <a:ext cx="2286000" cy="1502228"/>
          </a:xfrm>
          <a:prstGeom prst="roundRect">
            <a:avLst/>
          </a:prstGeom>
          <a:solidFill>
            <a:schemeClr val="bg1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33</a:t>
            </a:r>
            <a:endParaRPr lang="zh-TW" altLang="en-US" sz="5400" dirty="0">
              <a:solidFill>
                <a:srgbClr val="66FF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4100061" y="4012474"/>
            <a:ext cx="2286000" cy="1502228"/>
          </a:xfrm>
          <a:prstGeom prst="roundRect">
            <a:avLst/>
          </a:prstGeom>
          <a:solidFill>
            <a:schemeClr val="bg1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22</a:t>
            </a:r>
            <a:endParaRPr lang="zh-TW" altLang="en-US" sz="5400" dirty="0">
              <a:solidFill>
                <a:srgbClr val="66FF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531238" y="4012474"/>
            <a:ext cx="2286000" cy="1502228"/>
          </a:xfrm>
          <a:prstGeom prst="roundRect">
            <a:avLst/>
          </a:prstGeom>
          <a:solidFill>
            <a:schemeClr val="bg1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32</a:t>
            </a:r>
            <a:endParaRPr lang="zh-TW" altLang="en-US" sz="5400" dirty="0">
              <a:solidFill>
                <a:srgbClr val="66FF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886260" y="1661681"/>
            <a:ext cx="2999602" cy="2024743"/>
          </a:xfrm>
          <a:prstGeom prst="rect">
            <a:avLst/>
          </a:prstGeom>
          <a:solidFill>
            <a:schemeClr val="bg1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>
                <a:solidFill>
                  <a:srgbClr val="66FFFF"/>
                </a:solidFill>
              </a:rPr>
              <a:t>?</a:t>
            </a:r>
            <a:endParaRPr lang="zh-TW" altLang="en-US" sz="9600" dirty="0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623" y="2990984"/>
            <a:ext cx="3313947" cy="2678296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4715691" y="1502227"/>
            <a:ext cx="3631475" cy="1854926"/>
          </a:xfrm>
          <a:prstGeom prst="cloudCallout">
            <a:avLst>
              <a:gd name="adj1" fmla="val -30186"/>
              <a:gd name="adj2" fmla="val 85035"/>
            </a:avLst>
          </a:prstGeom>
          <a:ln>
            <a:solidFill>
              <a:srgbClr val="66FF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</a:t>
            </a:r>
            <a:r>
              <a:rPr lang="zh-TW" altLang="en-US" sz="3600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了</a:t>
            </a:r>
            <a:endParaRPr lang="en-US" altLang="zh-TW" sz="3600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6387736" y="4167052"/>
            <a:ext cx="2286000" cy="1502228"/>
          </a:xfrm>
          <a:prstGeom prst="roundRect">
            <a:avLst/>
          </a:prstGeom>
          <a:solidFill>
            <a:schemeClr val="bg1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</a:t>
            </a:r>
            <a:r>
              <a:rPr lang="zh-TW" altLang="en-US" sz="5400" dirty="0" smtClean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是一</a:t>
            </a:r>
            <a:r>
              <a:rPr lang="zh-TW" altLang="en-US" sz="5400" dirty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5796111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972" y="3342335"/>
            <a:ext cx="3812345" cy="2840898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882493" y="1056334"/>
            <a:ext cx="3516923" cy="2091814"/>
          </a:xfrm>
          <a:prstGeom prst="wedgeEllipseCallout">
            <a:avLst/>
          </a:prstGeom>
          <a:solidFill>
            <a:srgbClr val="FFFFFF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4400" dirty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671958" y="4323805"/>
            <a:ext cx="2286000" cy="1502228"/>
          </a:xfrm>
          <a:prstGeom prst="roundRect">
            <a:avLst/>
          </a:prstGeom>
          <a:solidFill>
            <a:schemeClr val="bg1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結束遊戲</a:t>
            </a:r>
            <a:endParaRPr lang="zh-TW" altLang="en-US" sz="5400" dirty="0">
              <a:solidFill>
                <a:srgbClr val="66FF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9265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請你猜一猜</vt:lpstr>
      <vt:lpstr>猜猜我閨蜜幾號?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10</cp:revision>
  <dcterms:created xsi:type="dcterms:W3CDTF">2022-10-24T02:48:18Z</dcterms:created>
  <dcterms:modified xsi:type="dcterms:W3CDTF">2022-11-07T03:10:21Z</dcterms:modified>
</cp:coreProperties>
</file>