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FFFF"/>
    <a:srgbClr val="33CCFF"/>
    <a:srgbClr val="CC99FF"/>
    <a:srgbClr val="0066FF"/>
    <a:srgbClr val="9933FF"/>
    <a:srgbClr val="FFCC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22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02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17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27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60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1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08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77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6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64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08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CC99FF"/>
            </a:gs>
            <a:gs pos="0">
              <a:srgbClr val="9933FF"/>
            </a:gs>
            <a:gs pos="100000">
              <a:srgbClr val="66FF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6CE55-84CA-4ADF-9E88-3092691EBDD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D4DA8-6657-4EB0-A86F-E2E3477D0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41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快來猜猜看</a:t>
            </a:r>
            <a:endParaRPr lang="zh-TW" altLang="en-US" sz="6000" dirty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19" name="圖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960" y="1690688"/>
            <a:ext cx="1642789" cy="3568818"/>
          </a:xfrm>
          <a:prstGeom prst="rect">
            <a:avLst/>
          </a:prstGeom>
        </p:spPr>
      </p:pic>
      <p:sp>
        <p:nvSpPr>
          <p:cNvPr id="21" name="橢圓 20">
            <a:hlinkClick r:id="" action="ppaction://hlinkshowjump?jump=nextslide"/>
          </p:cNvPr>
          <p:cNvSpPr/>
          <p:nvPr/>
        </p:nvSpPr>
        <p:spPr>
          <a:xfrm>
            <a:off x="4489268" y="5473337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開始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928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33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請問我的家裡有幾個人</a:t>
            </a:r>
            <a:r>
              <a:rPr lang="en-US" altLang="zh-TW" dirty="0" smtClean="0">
                <a:solidFill>
                  <a:srgbClr val="FF33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?</a:t>
            </a:r>
            <a:endParaRPr lang="zh-TW" altLang="en-US" dirty="0">
              <a:solidFill>
                <a:srgbClr val="FF33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4014650" y="3853542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6</a:t>
            </a:r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個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8" name="橢圓 7">
            <a:hlinkClick r:id="" action="ppaction://hlinkshowjump?jump=lastslide"/>
          </p:cNvPr>
          <p:cNvSpPr/>
          <p:nvPr/>
        </p:nvSpPr>
        <p:spPr>
          <a:xfrm>
            <a:off x="7855131" y="3870960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8</a:t>
            </a:r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個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9" name="橢圓 8">
            <a:hlinkClick r:id="" action="ppaction://hlinkshowjump?jump=nextslide"/>
          </p:cNvPr>
          <p:cNvSpPr/>
          <p:nvPr/>
        </p:nvSpPr>
        <p:spPr>
          <a:xfrm>
            <a:off x="174169" y="3853541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4</a:t>
            </a:r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個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66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56716" y="0"/>
            <a:ext cx="4965895" cy="5711484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唉呀</a:t>
            </a:r>
            <a:endParaRPr lang="en-US" altLang="zh-TW" sz="4400" dirty="0" smtClean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答錯了</a:t>
            </a:r>
            <a:r>
              <a:rPr lang="en-US" altLang="zh-TW" sz="44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44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0582" y="1904701"/>
            <a:ext cx="4465264" cy="4743103"/>
          </a:xfrm>
          <a:prstGeom prst="rect">
            <a:avLst/>
          </a:prstGeom>
        </p:spPr>
      </p:pic>
      <p:sp>
        <p:nvSpPr>
          <p:cNvPr id="4" name="橢圓 3">
            <a:hlinkClick r:id="rId4" action="ppaction://hlinksldjump"/>
          </p:cNvPr>
          <p:cNvSpPr/>
          <p:nvPr/>
        </p:nvSpPr>
        <p:spPr>
          <a:xfrm>
            <a:off x="3715879" y="5263141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重</a:t>
            </a:r>
            <a:r>
              <a:rPr lang="zh-TW" altLang="en-US" sz="40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844877824"/>
      </p:ext>
    </p:extLst>
  </p:cSld>
  <p:clrMapOvr>
    <a:masterClrMapping/>
  </p:clrMapOvr>
  <p:transition>
    <p:split orient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239150" y="633047"/>
            <a:ext cx="4923693" cy="3474720"/>
          </a:xfrm>
          <a:prstGeom prst="wedgeRoundRectCallout">
            <a:avLst>
              <a:gd name="adj1" fmla="val 68881"/>
              <a:gd name="adj2" fmla="val 35779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答對了</a:t>
            </a:r>
            <a:endParaRPr lang="en-US" altLang="zh-TW" sz="48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真不錯</a:t>
            </a:r>
            <a:r>
              <a:rPr lang="en-US" altLang="zh-TW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!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702" y="1395911"/>
            <a:ext cx="5736295" cy="4786840"/>
          </a:xfrm>
          <a:prstGeom prst="rect">
            <a:avLst/>
          </a:prstGeom>
        </p:spPr>
      </p:pic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1563188" y="5003074"/>
            <a:ext cx="3213463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再見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689357"/>
      </p:ext>
    </p:extLst>
  </p:cSld>
  <p:clrMapOvr>
    <a:masterClrMapping/>
  </p:clrMapOvr>
  <p:transition advTm="0">
    <p:wip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文鼎中特廣告體</vt:lpstr>
      <vt:lpstr>文鼎空疊圓</vt:lpstr>
      <vt:lpstr>新細明體</vt:lpstr>
      <vt:lpstr>Arial</vt:lpstr>
      <vt:lpstr>Calibri</vt:lpstr>
      <vt:lpstr>Calibri Light</vt:lpstr>
      <vt:lpstr>Office 佈景主題</vt:lpstr>
      <vt:lpstr>快來猜猜看</vt:lpstr>
      <vt:lpstr>請問我的家裡有幾個人?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快來猜猜看</dc:title>
  <dc:creator>Windows 使用者</dc:creator>
  <cp:lastModifiedBy>Windows 使用者</cp:lastModifiedBy>
  <cp:revision>10</cp:revision>
  <dcterms:created xsi:type="dcterms:W3CDTF">2022-10-24T02:48:33Z</dcterms:created>
  <dcterms:modified xsi:type="dcterms:W3CDTF">2022-11-07T02:56:57Z</dcterms:modified>
</cp:coreProperties>
</file>