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1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FF"/>
    <a:srgbClr val="969696"/>
    <a:srgbClr val="0099FF"/>
    <a:srgbClr val="66CCFF"/>
    <a:srgbClr val="FFFF66"/>
    <a:srgbClr val="CC99FF"/>
    <a:srgbClr val="CCCCFF"/>
    <a:srgbClr val="00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880424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53254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898819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50406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165241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903098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21779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437845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30237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09053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615349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rgbClr val="66CCFF"/>
            </a:gs>
            <a:gs pos="53000">
              <a:srgbClr val="CC99FF"/>
            </a:gs>
            <a:gs pos="100000">
              <a:srgbClr val="FFCC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1BF23E-A62D-4A64-B6C4-B71251BD759E}" type="datetimeFigureOut">
              <a:rPr lang="zh-TW" altLang="en-US" smtClean="0"/>
              <a:t>2022/11/7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267CB-B696-4033-A3D5-EDA5BF5D7F2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3513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3.wav"/><Relationship Id="rId2" Type="http://schemas.openxmlformats.org/officeDocument/2006/relationships/slideLayout" Target="../slideLayouts/slideLayout6.xml"/><Relationship Id="rId1" Type="http://schemas.openxmlformats.org/officeDocument/2006/relationships/themeOverride" Target="../theme/themeOverride1.xml"/><Relationship Id="rId5" Type="http://schemas.openxmlformats.org/officeDocument/2006/relationships/audio" Target="../media/audio3.wav"/><Relationship Id="rId4" Type="http://schemas.openxmlformats.org/officeDocument/2006/relationships/image" Target="../media/image1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4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4124661" y="414303"/>
            <a:ext cx="10515600" cy="1325563"/>
          </a:xfrm>
        </p:spPr>
        <p:txBody>
          <a:bodyPr>
            <a:normAutofit/>
          </a:bodyPr>
          <a:lstStyle/>
          <a:p>
            <a:r>
              <a:rPr lang="zh-TW" altLang="en-US" sz="6600" dirty="0" smtClean="0">
                <a:solidFill>
                  <a:schemeClr val="accent5">
                    <a:lumMod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請你猜一猜</a:t>
            </a:r>
            <a:endParaRPr lang="zh-TW" altLang="en-US" sz="6600" dirty="0">
              <a:solidFill>
                <a:schemeClr val="accent5">
                  <a:lumMod val="5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10" name="雙波浪 9">
            <a:hlinkClick r:id="" action="ppaction://hlinkshowjump?jump=nextslide"/>
          </p:cNvPr>
          <p:cNvSpPr/>
          <p:nvPr/>
        </p:nvSpPr>
        <p:spPr>
          <a:xfrm>
            <a:off x="3729445" y="2233749"/>
            <a:ext cx="4983480" cy="3997235"/>
          </a:xfrm>
          <a:prstGeom prst="doubleWave">
            <a:avLst>
              <a:gd name="adj1" fmla="val 12500"/>
              <a:gd name="adj2" fmla="val 0"/>
            </a:avLst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solidFill>
                  <a:schemeClr val="accent5">
                    <a:lumMod val="5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開始</a:t>
            </a:r>
            <a:endParaRPr lang="zh-TW" altLang="en-US" sz="6000" dirty="0">
              <a:solidFill>
                <a:schemeClr val="accent5">
                  <a:lumMod val="5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1314743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type.wav"/>
          </p:stSnd>
        </p:sndAc>
      </p:transition>
    </mc:Choice>
    <mc:Fallback xmlns="">
      <p:transition spd="slow">
        <p:fade/>
        <p:sndAc>
          <p:stSnd>
            <p:snd r:embed="rId3" name="typ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zh-TW" altLang="en-US" sz="60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猜猜看我最喜歡的科目</a:t>
            </a:r>
            <a:endParaRPr lang="zh-TW" altLang="en-US" sz="6000" dirty="0">
              <a:solidFill>
                <a:schemeClr val="accent5">
                  <a:lumMod val="20000"/>
                  <a:lumOff val="8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sp>
        <p:nvSpPr>
          <p:cNvPr id="4" name="雙波浪 3">
            <a:hlinkClick r:id="" action="ppaction://hlinkshowjump?jump=lastslide"/>
          </p:cNvPr>
          <p:cNvSpPr/>
          <p:nvPr/>
        </p:nvSpPr>
        <p:spPr>
          <a:xfrm>
            <a:off x="7489371" y="4272513"/>
            <a:ext cx="2242458" cy="1385046"/>
          </a:xfrm>
          <a:prstGeom prst="doubleWav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社會</a:t>
            </a:r>
          </a:p>
        </p:txBody>
      </p:sp>
      <p:sp>
        <p:nvSpPr>
          <p:cNvPr id="5" name="雙波浪 4">
            <a:hlinkClick r:id="" action="ppaction://hlinkshowjump?jump=nextslide"/>
          </p:cNvPr>
          <p:cNvSpPr/>
          <p:nvPr/>
        </p:nvSpPr>
        <p:spPr>
          <a:xfrm>
            <a:off x="1449977" y="4377016"/>
            <a:ext cx="2390503" cy="1407458"/>
          </a:xfrm>
          <a:prstGeom prst="doubleWav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數</a:t>
            </a:r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學</a:t>
            </a:r>
          </a:p>
        </p:txBody>
      </p:sp>
      <p:sp>
        <p:nvSpPr>
          <p:cNvPr id="6" name="雙波浪 5">
            <a:hlinkClick r:id="" action="ppaction://hlinkshowjump?jump=nextslide"/>
          </p:cNvPr>
          <p:cNvSpPr/>
          <p:nvPr/>
        </p:nvSpPr>
        <p:spPr>
          <a:xfrm>
            <a:off x="4911634" y="2651760"/>
            <a:ext cx="2547257" cy="1239342"/>
          </a:xfrm>
          <a:prstGeom prst="doubleWave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國</a:t>
            </a:r>
            <a:r>
              <a:rPr lang="zh-TW" altLang="en-US" sz="6000" dirty="0">
                <a:latin typeface="文鼎中特圓" panose="020B0609010101010101" pitchFamily="49" charset="-120"/>
                <a:ea typeface="文鼎中特圓" panose="020B0609010101010101" pitchFamily="49" charset="-120"/>
              </a:rPr>
              <a:t>語</a:t>
            </a:r>
          </a:p>
        </p:txBody>
      </p:sp>
    </p:spTree>
    <p:extLst>
      <p:ext uri="{BB962C8B-B14F-4D97-AF65-F5344CB8AC3E}">
        <p14:creationId xmlns:p14="http://schemas.microsoft.com/office/powerpoint/2010/main" val="14021018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000">
        <p14:vortex dir="r"/>
        <p:sndAc>
          <p:stSnd>
            <p:snd r:embed="rId2" name="breeze.wav"/>
          </p:stSnd>
        </p:sndAc>
      </p:transition>
    </mc:Choice>
    <mc:Fallback xmlns="">
      <p:transition spd="slow">
        <p:fade/>
        <p:sndAc>
          <p:stSnd>
            <p:snd r:embed="rId3" name="breez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1000">
              <a:srgbClr val="66CCFF"/>
            </a:gs>
            <a:gs pos="53000">
              <a:srgbClr val="CC99FF"/>
            </a:gs>
            <a:gs pos="100000">
              <a:srgbClr val="FFCCFF"/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爆炸 2 3"/>
          <p:cNvSpPr/>
          <p:nvPr/>
        </p:nvSpPr>
        <p:spPr>
          <a:xfrm>
            <a:off x="1752600" y="1293223"/>
            <a:ext cx="5570806" cy="2207624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5400" dirty="0" smtClean="0">
                <a:solidFill>
                  <a:schemeClr val="accent5">
                    <a:lumMod val="20000"/>
                    <a:lumOff val="80000"/>
                  </a:schemeClr>
                </a:solidFill>
                <a:latin typeface="文鼎中特圓" panose="020B0609010101010101" pitchFamily="49" charset="-120"/>
                <a:ea typeface="文鼎中特圓" panose="020B0609010101010101" pitchFamily="49" charset="-120"/>
              </a:rPr>
              <a:t>答錯囉</a:t>
            </a:r>
            <a:endParaRPr lang="zh-TW" altLang="en-US" sz="5400" dirty="0">
              <a:solidFill>
                <a:schemeClr val="accent5">
                  <a:lumMod val="20000"/>
                  <a:lumOff val="80000"/>
                </a:schemeClr>
              </a:solidFill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0880" y="1690688"/>
            <a:ext cx="3626395" cy="3547518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3435531" y="4650377"/>
            <a:ext cx="2743200" cy="126709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重來</a:t>
            </a:r>
            <a:endParaRPr lang="zh-TW" altLang="en-US" sz="4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47557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400">
        <p14:ripple/>
        <p:sndAc>
          <p:stSnd>
            <p:snd r:embed="rId3" name="coin.wav"/>
          </p:stSnd>
        </p:sndAc>
      </p:transition>
    </mc:Choice>
    <mc:Fallback xmlns="">
      <p:transition spd="slow">
        <p:fade/>
        <p:sndAc>
          <p:stSnd>
            <p:snd r:embed="rId5" name="coin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圖說文字 2"/>
          <p:cNvSpPr/>
          <p:nvPr/>
        </p:nvSpPr>
        <p:spPr>
          <a:xfrm>
            <a:off x="1039000" y="1280159"/>
            <a:ext cx="4656406" cy="1288199"/>
          </a:xfrm>
          <a:prstGeom prst="wedgeRectCallout">
            <a:avLst>
              <a:gd name="adj1" fmla="val 79599"/>
              <a:gd name="adj2" fmla="val 3881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6000" dirty="0" smtClean="0">
                <a:latin typeface="文鼎中特圓" panose="020B0609010101010101" pitchFamily="49" charset="-120"/>
                <a:ea typeface="文鼎中特圓" panose="020B0609010101010101" pitchFamily="49" charset="-120"/>
              </a:rPr>
              <a:t>答對了</a:t>
            </a:r>
            <a:endParaRPr lang="zh-TW" altLang="en-US" sz="6000" dirty="0">
              <a:latin typeface="文鼎中特圓" panose="020B0609010101010101" pitchFamily="49" charset="-120"/>
              <a:ea typeface="文鼎中特圓" panose="020B0609010101010101" pitchFamily="49" charset="-120"/>
            </a:endParaRPr>
          </a:p>
        </p:txBody>
      </p:sp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51370" y="844062"/>
            <a:ext cx="3924300" cy="4330700"/>
          </a:xfrm>
          <a:prstGeom prst="rect">
            <a:avLst/>
          </a:prstGeom>
        </p:spPr>
      </p:pic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2573383" y="4310743"/>
            <a:ext cx="2926080" cy="1384663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>
                <a:solidFill>
                  <a:schemeClr val="accent4">
                    <a:lumMod val="60000"/>
                    <a:lumOff val="40000"/>
                  </a:schemeClr>
                </a:solidFill>
              </a:rPr>
              <a:t>再見</a:t>
            </a:r>
            <a:endParaRPr lang="zh-TW" altLang="en-US" sz="4400" dirty="0">
              <a:solidFill>
                <a:schemeClr val="accent4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44421805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2" name="explode.wav"/>
          </p:stSnd>
        </p:sndAc>
      </p:transition>
    </mc:Choice>
    <mc:Fallback xmlns="">
      <p:transition spd="slow">
        <p:fade/>
        <p:sndAc>
          <p:stSnd>
            <p:snd r:embed="rId4" name="explod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</TotalTime>
  <Words>25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文鼎中特圓</vt:lpstr>
      <vt:lpstr>新細明體</vt:lpstr>
      <vt:lpstr>Arial</vt:lpstr>
      <vt:lpstr>Calibri</vt:lpstr>
      <vt:lpstr>Calibri Light</vt:lpstr>
      <vt:lpstr>Office 佈景主題</vt:lpstr>
      <vt:lpstr>請你猜一猜</vt:lpstr>
      <vt:lpstr>猜猜看我最喜歡的科目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10</cp:revision>
  <dcterms:created xsi:type="dcterms:W3CDTF">2022-10-24T02:48:11Z</dcterms:created>
  <dcterms:modified xsi:type="dcterms:W3CDTF">2022-11-07T02:55:46Z</dcterms:modified>
</cp:coreProperties>
</file>