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F0000"/>
    <a:srgbClr val="00CC00"/>
    <a:srgbClr val="FF00FF"/>
    <a:srgbClr val="00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19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924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60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69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389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51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6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96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85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50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96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FF0000"/>
            </a:gs>
            <a:gs pos="38000">
              <a:srgbClr val="FF00FF"/>
            </a:gs>
            <a:gs pos="88000">
              <a:srgbClr val="9900CC"/>
            </a:gs>
            <a:gs pos="58000">
              <a:schemeClr val="accent5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5FBC0-62B4-4A22-A6A0-3CB6C5BCB1C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C73D5-1951-484E-9BE5-31775966D6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49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621" b="100000" l="10000" r="100000">
                        <a14:foregroundMark x1="57727" y1="68966" x2="57727" y2="68966"/>
                        <a14:foregroundMark x1="67273" y1="33908" x2="67273" y2="33908"/>
                        <a14:foregroundMark x1="73636" y1="80460" x2="73636" y2="80460"/>
                        <a14:foregroundMark x1="84091" y1="79310" x2="84091" y2="79310"/>
                        <a14:foregroundMark x1="63636" y1="45402" x2="63636" y2="45402"/>
                        <a14:foregroundMark x1="74091" y1="71264" x2="74091" y2="71264"/>
                        <a14:foregroundMark x1="64091" y1="83908" x2="64091" y2="83908"/>
                        <a14:foregroundMark x1="33182" y1="85632" x2="33182" y2="85632"/>
                        <a14:foregroundMark x1="95909" y1="49425" x2="95909" y2="49425"/>
                        <a14:foregroundMark x1="89545" y1="80460" x2="89545" y2="80460"/>
                        <a14:foregroundMark x1="90909" y1="67241" x2="90909" y2="67241"/>
                        <a14:foregroundMark x1="90909" y1="67241" x2="90909" y2="67241"/>
                        <a14:foregroundMark x1="90000" y1="62644" x2="90000" y2="62644"/>
                        <a14:foregroundMark x1="76364" y1="75862" x2="76364" y2="75862"/>
                        <a14:foregroundMark x1="79545" y1="84483" x2="79545" y2="84483"/>
                        <a14:foregroundMark x1="72273" y1="94253" x2="72273" y2="94253"/>
                        <a14:foregroundMark x1="72273" y1="88506" x2="72273" y2="88506"/>
                        <a14:foregroundMark x1="91364" y1="89655" x2="90000" y2="89080"/>
                        <a14:foregroundMark x1="90000" y1="89080" x2="90000" y2="89080"/>
                        <a14:foregroundMark x1="90000" y1="89080" x2="90000" y2="89080"/>
                        <a14:foregroundMark x1="90000" y1="88506" x2="90000" y2="86782"/>
                        <a14:foregroundMark x1="89091" y1="82759" x2="89091" y2="82759"/>
                        <a14:foregroundMark x1="89091" y1="82759" x2="89091" y2="82759"/>
                        <a14:foregroundMark x1="89091" y1="76437" x2="89091" y2="76437"/>
                        <a14:foregroundMark x1="89091" y1="76437" x2="89091" y2="76437"/>
                        <a14:foregroundMark x1="91818" y1="83333" x2="91818" y2="83333"/>
                        <a14:foregroundMark x1="91818" y1="83333" x2="91818" y2="83333"/>
                        <a14:foregroundMark x1="91818" y1="83333" x2="90000" y2="86782"/>
                        <a14:foregroundMark x1="89545" y1="86782" x2="89545" y2="86782"/>
                        <a14:foregroundMark x1="89545" y1="86782" x2="89545" y2="86782"/>
                        <a14:foregroundMark x1="88636" y1="86782" x2="88636" y2="86782"/>
                        <a14:foregroundMark x1="83636" y1="89655" x2="83636" y2="89655"/>
                        <a14:foregroundMark x1="80909" y1="90230" x2="80909" y2="90230"/>
                        <a14:foregroundMark x1="80455" y1="90230" x2="80455" y2="90230"/>
                        <a14:foregroundMark x1="92273" y1="90805" x2="90455" y2="90805"/>
                        <a14:foregroundMark x1="53182" y1="91954" x2="53636" y2="92529"/>
                        <a14:foregroundMark x1="26364" y1="94828" x2="26364" y2="94828"/>
                        <a14:foregroundMark x1="28182" y1="94253" x2="28182" y2="94253"/>
                        <a14:foregroundMark x1="29545" y1="88506" x2="29545" y2="8908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68" y="1599248"/>
            <a:ext cx="3406866" cy="3194821"/>
          </a:xfrm>
          <a:prstGeom prst="rect">
            <a:avLst/>
          </a:prstGeom>
        </p:spPr>
      </p:pic>
      <p:sp>
        <p:nvSpPr>
          <p:cNvPr id="5" name="流程圖: 程序 4"/>
          <p:cNvSpPr/>
          <p:nvPr/>
        </p:nvSpPr>
        <p:spPr>
          <a:xfrm>
            <a:off x="5486400" y="5610666"/>
            <a:ext cx="1759131" cy="112243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181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</a:t>
            </a:r>
            <a:r>
              <a:rPr lang="zh-TW" altLang="en-US" dirty="0"/>
              <a:t>你</a:t>
            </a:r>
            <a:r>
              <a:rPr lang="zh-TW" altLang="en-US" dirty="0" smtClean="0"/>
              <a:t>喜歡伸麼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384662" y="5421086"/>
            <a:ext cx="2142309" cy="1162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西瓜</a:t>
            </a:r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4685210" y="5421086"/>
            <a:ext cx="2142309" cy="1162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國小</a:t>
            </a:r>
            <a:endParaRPr lang="zh-TW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8564878" y="5421086"/>
            <a:ext cx="2142309" cy="1162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小孩</a:t>
            </a:r>
            <a:endParaRPr lang="zh-TW" altLang="en-US" dirty="0"/>
          </a:p>
        </p:txBody>
      </p:sp>
      <p:sp>
        <p:nvSpPr>
          <p:cNvPr id="15" name="動作按鈕: 說明 14">
            <a:hlinkClick r:id="" action="ppaction://noaction" highlightClick="1"/>
          </p:cNvPr>
          <p:cNvSpPr/>
          <p:nvPr/>
        </p:nvSpPr>
        <p:spPr>
          <a:xfrm>
            <a:off x="4685209" y="2142307"/>
            <a:ext cx="2142309" cy="2076995"/>
          </a:xfrm>
          <a:prstGeom prst="actionButtonHel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43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503" y="559337"/>
            <a:ext cx="7328263" cy="4549298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7119259" y="1005839"/>
            <a:ext cx="3357154" cy="1357232"/>
          </a:xfrm>
          <a:prstGeom prst="wedgeEllipseCallout">
            <a:avLst>
              <a:gd name="adj1" fmla="val -73362"/>
              <a:gd name="adj2" fmla="val 187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Source Code Pro Black" panose="020B0809030403020204" pitchFamily="49" charset="0"/>
              </a:rPr>
              <a:t>答錯了</a:t>
            </a:r>
            <a:endParaRPr lang="zh-TW" altLang="en-US" sz="3200" dirty="0">
              <a:latin typeface="Source Code Pro Black" panose="020B0809030403020204" pitchFamily="49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28755" y="5434149"/>
            <a:ext cx="1763485" cy="10450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02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250" y="234079"/>
            <a:ext cx="6492239" cy="5489568"/>
          </a:xfrm>
          <a:prstGeom prst="rect">
            <a:avLst/>
          </a:prstGeom>
        </p:spPr>
      </p:pic>
      <p:sp>
        <p:nvSpPr>
          <p:cNvPr id="5" name="矩形圖說文字 4"/>
          <p:cNvSpPr/>
          <p:nvPr/>
        </p:nvSpPr>
        <p:spPr>
          <a:xfrm>
            <a:off x="5492930" y="234079"/>
            <a:ext cx="3592285" cy="1644613"/>
          </a:xfrm>
          <a:prstGeom prst="wedgeRectCallout">
            <a:avLst>
              <a:gd name="adj1" fmla="val -55239"/>
              <a:gd name="adj2" fmla="val 972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876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17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Source Code Pro Black</vt:lpstr>
      <vt:lpstr>Office 佈景主題</vt:lpstr>
      <vt:lpstr>大家來猜謎</vt:lpstr>
      <vt:lpstr>請問你喜歡伸麼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2022-10-24T02:48:16Z</dcterms:created>
  <dcterms:modified xsi:type="dcterms:W3CDTF">2022-11-07T03:10:17Z</dcterms:modified>
</cp:coreProperties>
</file>