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76B37-4976-48CB-940A-5F6F17359B1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11C59-9ECD-4590-9846-0C9EBFFE1C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990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11C59-9ECD-4590-9846-0C9EBFFE1CCD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97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875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40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6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630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63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04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476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8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39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75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30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rgbClr val="0070C0"/>
            </a:gs>
            <a:gs pos="60000">
              <a:schemeClr val="tx2">
                <a:lumMod val="50000"/>
              </a:schemeClr>
            </a:gs>
            <a:gs pos="0">
              <a:schemeClr val="accent1">
                <a:alpha val="0"/>
                <a:lumMod val="0"/>
              </a:schemeClr>
            </a:gs>
            <a:gs pos="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BD5DE-1806-4467-871C-D876F08F0E8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D1AC1-4145-410A-9A30-83C9508032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0423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隸" panose="020B0609010101010101" pitchFamily="49" charset="-120"/>
                <a:ea typeface="文鼎中隸" panose="020B0609010101010101" pitchFamily="49" charset="-120"/>
              </a:rPr>
              <a:t>你來猜一猜</a:t>
            </a:r>
            <a:endParaRPr lang="zh-TW" altLang="en-US" dirty="0">
              <a:latin typeface="文鼎中隸" panose="020B0609010101010101" pitchFamily="49" charset="-120"/>
              <a:ea typeface="文鼎中隸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2" y="2403566"/>
            <a:ext cx="5545928" cy="4208118"/>
          </a:xfrm>
          <a:prstGeom prst="rect">
            <a:avLst/>
          </a:prstGeom>
        </p:spPr>
      </p:pic>
      <p:sp>
        <p:nvSpPr>
          <p:cNvPr id="4" name="矩形圖說文字 3">
            <a:hlinkClick r:id="" action="ppaction://hlinkshowjump?jump=previousslide"/>
          </p:cNvPr>
          <p:cNvSpPr/>
          <p:nvPr/>
        </p:nvSpPr>
        <p:spPr>
          <a:xfrm>
            <a:off x="8108770" y="1264010"/>
            <a:ext cx="3545476" cy="295089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中廣告體" panose="020B0602010101010101" pitchFamily="34" charset="-120"/>
                <a:ea typeface="文鼎中廣告體" panose="020B0602010101010101" pitchFamily="34" charset="-120"/>
                <a:hlinkClick r:id="" action="ppaction://hlinkshowjump?jump=previousslide"/>
              </a:rPr>
              <a:t>開始</a:t>
            </a:r>
            <a:endParaRPr lang="zh-TW" altLang="en-US" sz="96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102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2674" y="2141673"/>
            <a:ext cx="10635343" cy="1325563"/>
          </a:xfrm>
        </p:spPr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請問老巴愛吃蝦迷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 flipH="1">
            <a:off x="1802674" y="4480558"/>
            <a:ext cx="3265715" cy="154141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lastslideviewed"/>
              </a:rPr>
              <a:t>奧</a:t>
            </a:r>
            <a:r>
              <a:rPr lang="zh-TW" altLang="en-US" sz="4000" dirty="0" smtClean="0"/>
              <a:t>利奧</a:t>
            </a:r>
            <a:endParaRPr lang="zh-TW" altLang="en-US" sz="4000" dirty="0"/>
          </a:p>
        </p:txBody>
      </p:sp>
      <p:sp>
        <p:nvSpPr>
          <p:cNvPr id="4" name="圓角矩形 3"/>
          <p:cNvSpPr/>
          <p:nvPr/>
        </p:nvSpPr>
        <p:spPr>
          <a:xfrm flipH="1">
            <a:off x="6853645" y="4480559"/>
            <a:ext cx="3265715" cy="154141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Old English Text MT" panose="03040902040508030806" pitchFamily="66" charset="0"/>
                <a:hlinkClick r:id="" action="ppaction://hlinkshowjump?jump=endshow"/>
              </a:rPr>
              <a:t>烤肉</a:t>
            </a:r>
            <a:endParaRPr lang="zh-TW" altLang="en-US" sz="3600" dirty="0">
              <a:latin typeface="Old English Text MT" panose="030409020405080308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301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56263" y="2037170"/>
            <a:ext cx="10635343" cy="1325563"/>
          </a:xfrm>
        </p:spPr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阿巴阿巴答綽嘞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251" y="1146084"/>
            <a:ext cx="5281749" cy="57119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書卷 (垂直) 3">
            <a:hlinkClick r:id="" action="ppaction://hlinkshowjump?jump=previousslide"/>
          </p:cNvPr>
          <p:cNvSpPr/>
          <p:nvPr/>
        </p:nvSpPr>
        <p:spPr>
          <a:xfrm>
            <a:off x="287383" y="1397727"/>
            <a:ext cx="2468880" cy="4472306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再來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618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56263" y="2037170"/>
            <a:ext cx="10635343" cy="1325563"/>
          </a:xfrm>
        </p:spPr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答對扔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645" y="0"/>
            <a:ext cx="6100355" cy="6858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137053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28</Words>
  <Application>Microsoft Office PowerPoint</Application>
  <PresentationFormat>寬螢幕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文鼎中廣告體</vt:lpstr>
      <vt:lpstr>文鼎中隸</vt:lpstr>
      <vt:lpstr>清松手寫體1</vt:lpstr>
      <vt:lpstr>新細明體</vt:lpstr>
      <vt:lpstr>Arial</vt:lpstr>
      <vt:lpstr>Calibri</vt:lpstr>
      <vt:lpstr>Calibri Light</vt:lpstr>
      <vt:lpstr>Old English Text MT</vt:lpstr>
      <vt:lpstr>Office 佈景主題</vt:lpstr>
      <vt:lpstr>你來猜一猜</vt:lpstr>
      <vt:lpstr>請問老巴愛吃蝦迷</vt:lpstr>
      <vt:lpstr>阿巴阿巴答綽嘞</vt:lpstr>
      <vt:lpstr>答對扔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你來猜一猜</dc:title>
  <dc:creator>Windows 使用者</dc:creator>
  <cp:lastModifiedBy>Windows 使用者</cp:lastModifiedBy>
  <cp:revision>11</cp:revision>
  <dcterms:created xsi:type="dcterms:W3CDTF">2022-10-24T02:48:14Z</dcterms:created>
  <dcterms:modified xsi:type="dcterms:W3CDTF">2022-11-07T03:11:45Z</dcterms:modified>
</cp:coreProperties>
</file>