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1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CF8"/>
    <a:srgbClr val="FBFC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99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3385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08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850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236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30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36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64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401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13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28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74000">
              <a:srgbClr val="FFC000"/>
            </a:gs>
            <a:gs pos="83000">
              <a:schemeClr val="tx1"/>
            </a:gs>
            <a:gs pos="95000">
              <a:srgbClr val="FFC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45097-F322-4380-8DE1-CDBE930BB53D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76CD-ACE7-4F12-91F2-6CB2C5A930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198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來猜猜看</a:t>
            </a:r>
            <a:endParaRPr lang="zh-TW" altLang="en-US" dirty="0"/>
          </a:p>
        </p:txBody>
      </p:sp>
      <p:sp>
        <p:nvSpPr>
          <p:cNvPr id="2" name="流程圖: 打孔紙帶 1">
            <a:hlinkClick r:id="" action="ppaction://hlinkshowjump?jump=nextslide"/>
          </p:cNvPr>
          <p:cNvSpPr/>
          <p:nvPr/>
        </p:nvSpPr>
        <p:spPr>
          <a:xfrm>
            <a:off x="3422469" y="4389120"/>
            <a:ext cx="2913017" cy="1580606"/>
          </a:xfrm>
          <a:prstGeom prst="flowChartPunchedTap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/>
              <a:t>GO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754432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6394" y="-862784"/>
            <a:ext cx="10515600" cy="7720784"/>
          </a:xfrm>
        </p:spPr>
        <p:txBody>
          <a:bodyPr/>
          <a:lstStyle/>
          <a:p>
            <a:r>
              <a:rPr lang="zh-TW" altLang="en-US" dirty="0" smtClean="0"/>
              <a:t>小智收服</a:t>
            </a:r>
            <a:r>
              <a:rPr lang="zh-TW" altLang="en-US" dirty="0"/>
              <a:t>的不知道</a:t>
            </a:r>
            <a:br>
              <a:rPr lang="zh-TW" altLang="en-US" dirty="0"/>
            </a:br>
            <a:r>
              <a:rPr lang="zh-TW" altLang="en-US" dirty="0"/>
              <a:t>色</a:t>
            </a:r>
            <a:r>
              <a:rPr lang="zh-TW" altLang="en-US" dirty="0" smtClean="0"/>
              <a:t>為寶可夢誰</a:t>
            </a:r>
            <a:endParaRPr lang="zh-TW" altLang="en-US" dirty="0"/>
          </a:p>
        </p:txBody>
      </p:sp>
      <p:sp>
        <p:nvSpPr>
          <p:cNvPr id="6" name="六邊形 5"/>
          <p:cNvSpPr/>
          <p:nvPr/>
        </p:nvSpPr>
        <p:spPr>
          <a:xfrm>
            <a:off x="2103120" y="4650378"/>
            <a:ext cx="1802674" cy="1397725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喵</a:t>
            </a:r>
            <a:r>
              <a:rPr lang="zh-TW" altLang="en-US" sz="2800" dirty="0" smtClean="0">
                <a:solidFill>
                  <a:schemeClr val="bg1"/>
                </a:solidFill>
                <a:hlinkClick r:id="" action="ppaction://hlinkshowjump?jump=nextslide"/>
              </a:rPr>
              <a:t>喵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9" name="六邊形 8"/>
          <p:cNvSpPr/>
          <p:nvPr/>
        </p:nvSpPr>
        <p:spPr>
          <a:xfrm>
            <a:off x="4922520" y="4703875"/>
            <a:ext cx="1802674" cy="1397725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炒</a:t>
            </a:r>
            <a:r>
              <a:rPr lang="zh-TW" altLang="en-US" sz="2800" dirty="0" smtClean="0"/>
              <a:t>炒</a:t>
            </a:r>
            <a:r>
              <a:rPr lang="zh-TW" altLang="en-US" sz="2800" dirty="0" smtClean="0">
                <a:hlinkClick r:id="" action="ppaction://hlinkshowjump?jump=nextslide"/>
              </a:rPr>
              <a:t>豬</a:t>
            </a:r>
            <a:endParaRPr lang="zh-TW" altLang="en-US" sz="2800" dirty="0"/>
          </a:p>
        </p:txBody>
      </p:sp>
      <p:sp>
        <p:nvSpPr>
          <p:cNvPr id="11" name="六邊形 10">
            <a:hlinkClick r:id="" action="ppaction://hlinkshowjump?jump=nextslide"/>
          </p:cNvPr>
          <p:cNvSpPr/>
          <p:nvPr/>
        </p:nvSpPr>
        <p:spPr>
          <a:xfrm>
            <a:off x="7741920" y="4703875"/>
            <a:ext cx="1802674" cy="1397725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耿鬼</a:t>
            </a:r>
            <a:endParaRPr lang="zh-TW" altLang="en-US" sz="2800" dirty="0"/>
          </a:p>
        </p:txBody>
      </p:sp>
      <p:sp>
        <p:nvSpPr>
          <p:cNvPr id="12" name="六邊形 11">
            <a:hlinkClick r:id="" action="ppaction://hlinkshowjump?jump=lastslide"/>
          </p:cNvPr>
          <p:cNvSpPr/>
          <p:nvPr/>
        </p:nvSpPr>
        <p:spPr>
          <a:xfrm>
            <a:off x="3968931" y="5943601"/>
            <a:ext cx="1016726" cy="849086"/>
          </a:xfrm>
          <a:prstGeom prst="hexagon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我</a:t>
            </a:r>
            <a:r>
              <a:rPr lang="zh-TW" altLang="en-US" dirty="0" smtClean="0"/>
              <a:t>不知</a:t>
            </a:r>
            <a:r>
              <a:rPr lang="zh-TW" altLang="en-US" dirty="0"/>
              <a:t>道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33575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非常恭喜你 答錯了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923" y="5045014"/>
            <a:ext cx="1324598" cy="1087818"/>
          </a:xfrm>
          <a:prstGeom prst="rect">
            <a:avLst/>
          </a:prstGeom>
        </p:spPr>
      </p:pic>
      <p:sp>
        <p:nvSpPr>
          <p:cNvPr id="4" name="五角星形 3"/>
          <p:cNvSpPr/>
          <p:nvPr/>
        </p:nvSpPr>
        <p:spPr>
          <a:xfrm>
            <a:off x="4127863" y="4402183"/>
            <a:ext cx="2272937" cy="1921616"/>
          </a:xfrm>
          <a:prstGeom prst="star5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previousslide"/>
              </a:rPr>
              <a:t>再來一次</a:t>
            </a:r>
            <a:endParaRPr lang="zh-TW" altLang="en-US" dirty="0"/>
          </a:p>
        </p:txBody>
      </p:sp>
      <p:sp>
        <p:nvSpPr>
          <p:cNvPr id="5" name="向左箭號 4">
            <a:hlinkClick r:id="" action="ppaction://hlinkshowjump?jump=firstslide"/>
          </p:cNvPr>
          <p:cNvSpPr/>
          <p:nvPr/>
        </p:nvSpPr>
        <p:spPr>
          <a:xfrm rot="10800000" flipV="1">
            <a:off x="8164285" y="5005826"/>
            <a:ext cx="1985555" cy="1317973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離開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37435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太可惜了 你答對了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648" y="5590903"/>
            <a:ext cx="307952" cy="30447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348" y="2470428"/>
            <a:ext cx="300446" cy="39888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15545">
            <a:off x="5122663" y="1550291"/>
            <a:ext cx="1091102" cy="1095267"/>
          </a:xfrm>
          <a:prstGeom prst="rect">
            <a:avLst/>
          </a:prstGeom>
        </p:spPr>
      </p:pic>
      <p:sp>
        <p:nvSpPr>
          <p:cNvPr id="3" name="向上箭號 2">
            <a:hlinkClick r:id="" action="ppaction://hlinkshowjump?jump=firstslide"/>
          </p:cNvPr>
          <p:cNvSpPr/>
          <p:nvPr/>
        </p:nvSpPr>
        <p:spPr>
          <a:xfrm>
            <a:off x="5668214" y="4532812"/>
            <a:ext cx="2207622" cy="1881051"/>
          </a:xfrm>
          <a:prstGeom prst="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離</a:t>
            </a:r>
            <a:r>
              <a:rPr lang="zh-TW" altLang="en-US" dirty="0"/>
              <a:t>開</a:t>
            </a:r>
          </a:p>
        </p:txBody>
      </p:sp>
    </p:spTree>
    <p:extLst>
      <p:ext uri="{BB962C8B-B14F-4D97-AF65-F5344CB8AC3E}">
        <p14:creationId xmlns:p14="http://schemas.microsoft.com/office/powerpoint/2010/main" val="1483426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push.wav"/>
          </p:stSnd>
        </p:sndAc>
      </p:transition>
    </mc:Choice>
    <mc:Fallback>
      <p:transition spd="slow"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41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來猜猜看</vt:lpstr>
      <vt:lpstr>小智收服的不知道 色為寶可夢誰</vt:lpstr>
      <vt:lpstr>非常恭喜你 答錯了</vt:lpstr>
      <vt:lpstr>太可惜了 你答對了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你不用猜了反陣你也猜不到</dc:title>
  <dc:creator>Windows 使用者</dc:creator>
  <cp:lastModifiedBy>Windows 使用者</cp:lastModifiedBy>
  <cp:revision>12</cp:revision>
  <dcterms:created xsi:type="dcterms:W3CDTF">2022-10-24T02:48:22Z</dcterms:created>
  <dcterms:modified xsi:type="dcterms:W3CDTF">2022-11-07T03:10:30Z</dcterms:modified>
</cp:coreProperties>
</file>