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FFCC00"/>
    <a:srgbClr val="FF9900"/>
    <a:srgbClr val="0000FF"/>
    <a:srgbClr val="0066FF"/>
    <a:srgbClr val="B5D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14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99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522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587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02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36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10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07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366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73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19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000">
              <a:schemeClr val="tx1"/>
            </a:gs>
            <a:gs pos="78000">
              <a:srgbClr val="FFC000"/>
            </a:gs>
            <a:gs pos="88000">
              <a:srgbClr val="FFCC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BE041-D487-4479-9B83-AD9F69DF259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57146-1472-483A-A6BC-481044CEE3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451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大家來猜謎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043648" y="2612572"/>
            <a:ext cx="3618409" cy="19986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822386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請問那些 </a:t>
            </a:r>
            <a:r>
              <a:rPr lang="en-US" altLang="zh-TW" dirty="0" smtClean="0"/>
              <a:t>yt211</a:t>
            </a:r>
            <a:r>
              <a:rPr lang="zh-TW" altLang="en-US" dirty="0" smtClean="0"/>
              <a:t>萬訂閱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838200" y="2965269"/>
            <a:ext cx="2362200" cy="1449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阿神</a:t>
            </a:r>
            <a:endParaRPr lang="zh-TW" altLang="en-US" sz="44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380410" y="2965268"/>
            <a:ext cx="2294709" cy="14761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瘋狂老爹</a:t>
            </a:r>
            <a:endParaRPr lang="zh-TW" altLang="en-US" sz="3200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7922621" y="2965267"/>
            <a:ext cx="2331721" cy="1423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黃氏兄弟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64194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  <p:sndAc>
          <p:stSnd>
            <p:snd r:embed="rId2" name="voltage.wav"/>
          </p:stSnd>
        </p:sndAc>
      </p:transition>
    </mc:Choice>
    <mc:Fallback>
      <p:transition spd="slow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89120" y="365125"/>
            <a:ext cx="6964680" cy="4066198"/>
          </a:xfrm>
        </p:spPr>
        <p:txBody>
          <a:bodyPr/>
          <a:lstStyle/>
          <a:p>
            <a:r>
              <a:rPr lang="zh-TW" altLang="en-US" dirty="0" smtClean="0"/>
              <a:t>了答錯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5500" y="1986110"/>
            <a:ext cx="3058495" cy="3248801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3823554" y="195942"/>
            <a:ext cx="3241402" cy="484120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4389120" y="619302"/>
            <a:ext cx="6964680" cy="4066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 smtClean="0"/>
              <a:t>答錯了</a:t>
            </a:r>
            <a:r>
              <a:rPr lang="en-US" altLang="zh-TW" dirty="0"/>
              <a:t>!</a:t>
            </a:r>
            <a:endParaRPr lang="zh-TW" altLang="en-US" dirty="0"/>
          </a:p>
        </p:txBody>
      </p:sp>
      <p:sp>
        <p:nvSpPr>
          <p:cNvPr id="6" name="閃電 5"/>
          <p:cNvSpPr/>
          <p:nvPr/>
        </p:nvSpPr>
        <p:spPr>
          <a:xfrm>
            <a:off x="822960" y="195942"/>
            <a:ext cx="2534194" cy="4489557"/>
          </a:xfrm>
          <a:prstGeom prst="lightningBol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>
            <a:hlinkClick r:id="" action="ppaction://hlinkshowjump?jump=previousslide"/>
          </p:cNvPr>
          <p:cNvSpPr/>
          <p:nvPr/>
        </p:nvSpPr>
        <p:spPr>
          <a:xfrm>
            <a:off x="10117461" y="3707982"/>
            <a:ext cx="1926241" cy="14466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再</a:t>
            </a:r>
            <a:r>
              <a:rPr lang="zh-TW" altLang="en-US" sz="4000" dirty="0" smtClean="0"/>
              <a:t>一次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8365794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4494936" y="1999580"/>
            <a:ext cx="4152675" cy="3465336"/>
          </a:xfrm>
          <a:prstGeom prst="rect">
            <a:avLst/>
          </a:prstGeom>
        </p:spPr>
      </p:pic>
      <p:sp>
        <p:nvSpPr>
          <p:cNvPr id="4" name="剪去對角線角落矩形 3"/>
          <p:cNvSpPr/>
          <p:nvPr/>
        </p:nvSpPr>
        <p:spPr>
          <a:xfrm>
            <a:off x="3169056" y="1027906"/>
            <a:ext cx="2651760" cy="194636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</a:t>
            </a:r>
            <a:r>
              <a:rPr lang="en-US" altLang="zh-TW" sz="4400" dirty="0" smtClean="0"/>
              <a:t>!</a:t>
            </a:r>
            <a:endParaRPr lang="zh-TW" altLang="en-US" sz="4400" dirty="0"/>
          </a:p>
        </p:txBody>
      </p:sp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195942" y="2677885"/>
            <a:ext cx="2364377" cy="144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131638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32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大家來猜謎!</vt:lpstr>
      <vt:lpstr>請問那些 yt211萬訂閱?</vt:lpstr>
      <vt:lpstr>了答錯!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2022-10-24T02:49:01Z</dcterms:created>
  <dcterms:modified xsi:type="dcterms:W3CDTF">2022-11-07T03:03:57Z</dcterms:modified>
</cp:coreProperties>
</file>