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52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21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09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21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19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71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29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27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84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91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21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590-EEEA-4A23-B566-F47805C1221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B0834-FFFA-446E-A76F-966A82E686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6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1151708" y="3265713"/>
            <a:ext cx="9888583" cy="3004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5553451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請問我阿嬤吃飯嗎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01932" y="3657601"/>
            <a:ext cx="2473234" cy="192023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吃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4654732" y="3657601"/>
            <a:ext cx="2473234" cy="192023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不</a:t>
            </a:r>
            <a:r>
              <a:rPr lang="zh-TW" altLang="en-US" dirty="0" smtClean="0"/>
              <a:t>吃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8007532" y="3657601"/>
            <a:ext cx="2473234" cy="192023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不</a:t>
            </a:r>
            <a:r>
              <a:rPr lang="zh-TW" altLang="en-US" dirty="0" smtClean="0"/>
              <a:t>吃又想吃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8016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答對啦但我說你還是笨蛋</a:t>
            </a:r>
            <a:endParaRPr lang="zh-TW" altLang="en-US" dirty="0"/>
          </a:p>
        </p:txBody>
      </p:sp>
      <p:sp>
        <p:nvSpPr>
          <p:cNvPr id="3" name="手繪多邊形 2"/>
          <p:cNvSpPr/>
          <p:nvPr/>
        </p:nvSpPr>
        <p:spPr>
          <a:xfrm>
            <a:off x="6100354" y="4362994"/>
            <a:ext cx="67436" cy="130629"/>
          </a:xfrm>
          <a:custGeom>
            <a:avLst/>
            <a:gdLst>
              <a:gd name="connsiteX0" fmla="*/ 0 w 67436"/>
              <a:gd name="connsiteY0" fmla="*/ 130629 h 130629"/>
              <a:gd name="connsiteX1" fmla="*/ 65315 w 67436"/>
              <a:gd name="connsiteY1" fmla="*/ 0 h 13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7436" h="130629">
                <a:moveTo>
                  <a:pt x="0" y="130629"/>
                </a:moveTo>
                <a:cubicBezTo>
                  <a:pt x="85716" y="62056"/>
                  <a:pt x="65315" y="106258"/>
                  <a:pt x="6531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單箭頭接點 4"/>
          <p:cNvCxnSpPr/>
          <p:nvPr/>
        </p:nvCxnSpPr>
        <p:spPr>
          <a:xfrm flipH="1">
            <a:off x="4075611" y="2612571"/>
            <a:ext cx="248195" cy="142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爆炸 2 7"/>
          <p:cNvSpPr/>
          <p:nvPr/>
        </p:nvSpPr>
        <p:spPr>
          <a:xfrm>
            <a:off x="2504802" y="1913708"/>
            <a:ext cx="7182396" cy="492469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答對</a:t>
            </a:r>
            <a:r>
              <a:rPr lang="zh-TW" altLang="en-US"/>
              <a:t> </a:t>
            </a:r>
            <a:endParaRPr lang="zh-TW" altLang="en-US" dirty="0"/>
          </a:p>
        </p:txBody>
      </p:sp>
      <p:sp>
        <p:nvSpPr>
          <p:cNvPr id="9" name="圓角矩形 8"/>
          <p:cNvSpPr/>
          <p:nvPr/>
        </p:nvSpPr>
        <p:spPr>
          <a:xfrm>
            <a:off x="244928" y="2174965"/>
            <a:ext cx="2259874" cy="126709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在玩一次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100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4572000" y="3788229"/>
            <a:ext cx="2481943" cy="1410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掰掰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90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32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請問我阿嬤吃飯嗎</vt:lpstr>
      <vt:lpstr>答對啦但我說你還是笨蛋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2022-10-24T02:45:03Z</dcterms:created>
  <dcterms:modified xsi:type="dcterms:W3CDTF">2022-11-07T03:07:51Z</dcterms:modified>
</cp:coreProperties>
</file>