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9999FF"/>
    <a:srgbClr val="C6DCF0"/>
    <a:srgbClr val="CC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937D9-7190-4F8E-A302-4A4C9F0548DA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7DDB7-DFC8-4F0C-A1A2-F62A7E804AC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9036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937D9-7190-4F8E-A302-4A4C9F0548DA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7DDB7-DFC8-4F0C-A1A2-F62A7E804AC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585270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937D9-7190-4F8E-A302-4A4C9F0548DA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7DDB7-DFC8-4F0C-A1A2-F62A7E804AC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4825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937D9-7190-4F8E-A302-4A4C9F0548DA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7DDB7-DFC8-4F0C-A1A2-F62A7E804AC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82154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937D9-7190-4F8E-A302-4A4C9F0548DA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7DDB7-DFC8-4F0C-A1A2-F62A7E804AC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949254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937D9-7190-4F8E-A302-4A4C9F0548DA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7DDB7-DFC8-4F0C-A1A2-F62A7E804AC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57157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937D9-7190-4F8E-A302-4A4C9F0548DA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7DDB7-DFC8-4F0C-A1A2-F62A7E804AC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34999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937D9-7190-4F8E-A302-4A4C9F0548DA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7DDB7-DFC8-4F0C-A1A2-F62A7E804AC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5260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937D9-7190-4F8E-A302-4A4C9F0548DA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7DDB7-DFC8-4F0C-A1A2-F62A7E804AC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51286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937D9-7190-4F8E-A302-4A4C9F0548DA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7DDB7-DFC8-4F0C-A1A2-F62A7E804AC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06912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937D9-7190-4F8E-A302-4A4C9F0548DA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7DDB7-DFC8-4F0C-A1A2-F62A7E804AC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17253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4000">
              <a:srgbClr val="9999FF"/>
            </a:gs>
            <a:gs pos="67500">
              <a:srgbClr val="ADCDEA"/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9937D9-7190-4F8E-A302-4A4C9F0548DA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A7DDB7-DFC8-4F0C-A1A2-F62A7E804AC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11242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952841"/>
          </a:xfrm>
        </p:spPr>
        <p:txBody>
          <a:bodyPr/>
          <a:lstStyle/>
          <a:p>
            <a:r>
              <a:rPr lang="zh-TW" altLang="en-US" dirty="0" smtClean="0">
                <a:solidFill>
                  <a:srgbClr val="00B0F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大家來猜謎</a:t>
            </a:r>
            <a:endParaRPr lang="zh-TW" altLang="en-US" dirty="0">
              <a:solidFill>
                <a:srgbClr val="00B0F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1246" y="906078"/>
            <a:ext cx="4544242" cy="5014843"/>
          </a:xfrm>
          <a:prstGeom prst="rect">
            <a:avLst/>
          </a:prstGeom>
        </p:spPr>
      </p:pic>
      <p:sp>
        <p:nvSpPr>
          <p:cNvPr id="3" name="圓角矩形 2">
            <a:hlinkClick r:id="" action="ppaction://hlinkshowjump?jump=nextslide"/>
          </p:cNvPr>
          <p:cNvSpPr/>
          <p:nvPr/>
        </p:nvSpPr>
        <p:spPr>
          <a:xfrm>
            <a:off x="1397726" y="3317966"/>
            <a:ext cx="4376057" cy="2756263"/>
          </a:xfrm>
          <a:prstGeom prst="roundRect">
            <a:avLst>
              <a:gd name="adj" fmla="val 2756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rgbClr val="0000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開始</a:t>
            </a:r>
            <a:endParaRPr lang="zh-TW" altLang="en-US" sz="4400" dirty="0">
              <a:solidFill>
                <a:srgbClr val="0000FF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4453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7754" y="1"/>
            <a:ext cx="10515600" cy="1580606"/>
          </a:xfrm>
        </p:spPr>
        <p:txBody>
          <a:bodyPr/>
          <a:lstStyle/>
          <a:p>
            <a:pPr algn="ctr"/>
            <a:r>
              <a:rPr lang="zh-TW" altLang="en-US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請問哪一</a:t>
            </a:r>
            <a:r>
              <a:rPr lang="zh-TW" altLang="en-US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狗比</a:t>
            </a: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較</a:t>
            </a:r>
            <a:r>
              <a:rPr lang="zh-TW" altLang="en-US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兇？</a:t>
            </a:r>
            <a:endParaRPr lang="zh-TW" altLang="en-US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圓角矩形 2"/>
          <p:cNvSpPr/>
          <p:nvPr/>
        </p:nvSpPr>
        <p:spPr>
          <a:xfrm>
            <a:off x="679269" y="4454434"/>
            <a:ext cx="2795451" cy="1815737"/>
          </a:xfrm>
          <a:prstGeom prst="roundRect">
            <a:avLst>
              <a:gd name="adj" fmla="val 123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野狗</a:t>
            </a:r>
            <a:endParaRPr lang="zh-TW" altLang="en-US" sz="44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4" name="圓角矩形 3"/>
          <p:cNvSpPr/>
          <p:nvPr/>
        </p:nvSpPr>
        <p:spPr>
          <a:xfrm flipH="1">
            <a:off x="4169228" y="4493622"/>
            <a:ext cx="3172098" cy="177654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5" name="圓角矩形 4"/>
          <p:cNvSpPr/>
          <p:nvPr/>
        </p:nvSpPr>
        <p:spPr>
          <a:xfrm>
            <a:off x="8516983" y="4598126"/>
            <a:ext cx="3004457" cy="167204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89768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 2 1"/>
          <p:cNvSpPr/>
          <p:nvPr/>
        </p:nvSpPr>
        <p:spPr>
          <a:xfrm>
            <a:off x="6057481" y="464737"/>
            <a:ext cx="5964702" cy="4819189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答錯了！</a:t>
            </a:r>
            <a:endParaRPr lang="zh-TW" altLang="en-US" sz="44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2634" y="0"/>
            <a:ext cx="3670703" cy="4051495"/>
          </a:xfrm>
          <a:prstGeom prst="rect">
            <a:avLst/>
          </a:prstGeom>
        </p:spPr>
      </p:pic>
      <p:sp>
        <p:nvSpPr>
          <p:cNvPr id="4" name="圓角矩形 3">
            <a:hlinkClick r:id="" action="ppaction://hlinkshowjump?jump=previousslide"/>
          </p:cNvPr>
          <p:cNvSpPr/>
          <p:nvPr/>
        </p:nvSpPr>
        <p:spPr>
          <a:xfrm>
            <a:off x="1672024" y="4376058"/>
            <a:ext cx="3801313" cy="1815737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重新回答</a:t>
            </a:r>
            <a:endParaRPr lang="zh-TW" altLang="en-US" sz="44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35493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橢圓形圖說文字 1"/>
          <p:cNvSpPr/>
          <p:nvPr/>
        </p:nvSpPr>
        <p:spPr>
          <a:xfrm>
            <a:off x="1061092" y="824970"/>
            <a:ext cx="5936566" cy="3235570"/>
          </a:xfrm>
          <a:prstGeom prst="wedgeEllipseCallout">
            <a:avLst>
              <a:gd name="adj1" fmla="val 59702"/>
              <a:gd name="adj2" fmla="val 4473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答對了   ，你真厲害</a:t>
            </a:r>
            <a:r>
              <a:rPr lang="zh-TW" altLang="en-US" dirty="0" smtClean="0"/>
              <a:t>。</a:t>
            </a:r>
            <a:endParaRPr lang="zh-TW" altLang="en-US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7658" y="2547258"/>
            <a:ext cx="4875474" cy="3347052"/>
          </a:xfrm>
          <a:prstGeom prst="rect">
            <a:avLst/>
          </a:prstGeom>
        </p:spPr>
      </p:pic>
      <p:sp>
        <p:nvSpPr>
          <p:cNvPr id="4" name="圓角矩形 3">
            <a:hlinkClick r:id="" action="ppaction://hlinkshowjump?jump=endshow"/>
          </p:cNvPr>
          <p:cNvSpPr/>
          <p:nvPr/>
        </p:nvSpPr>
        <p:spPr>
          <a:xfrm>
            <a:off x="2220686" y="4738246"/>
            <a:ext cx="4127863" cy="1867989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再見</a:t>
            </a:r>
            <a:endParaRPr lang="zh-TW" altLang="en-US" sz="44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84586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27</Words>
  <Application>Microsoft Office PowerPoint</Application>
  <PresentationFormat>寬螢幕</PresentationFormat>
  <Paragraphs>8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文鼎甜妞體P</vt:lpstr>
      <vt:lpstr>新細明體</vt:lpstr>
      <vt:lpstr>Arial</vt:lpstr>
      <vt:lpstr>Calibri</vt:lpstr>
      <vt:lpstr>Calibri Light</vt:lpstr>
      <vt:lpstr>Office 佈景主題</vt:lpstr>
      <vt:lpstr>大家來猜謎</vt:lpstr>
      <vt:lpstr>請問哪一狗比 較兇？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大家來猜謎</dc:title>
  <dc:creator>Windows 使用者</dc:creator>
  <cp:lastModifiedBy>Windows 使用者</cp:lastModifiedBy>
  <cp:revision>11</cp:revision>
  <dcterms:created xsi:type="dcterms:W3CDTF">2022-10-24T02:48:18Z</dcterms:created>
  <dcterms:modified xsi:type="dcterms:W3CDTF">2022-11-07T03:10:18Z</dcterms:modified>
</cp:coreProperties>
</file>