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4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40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02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92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07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25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993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27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9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25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0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FFFF00"/>
            </a:gs>
            <a:gs pos="0">
              <a:srgbClr val="FF0000"/>
            </a:gs>
            <a:gs pos="74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69B6-0243-444C-9924-C2811E135D8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F5ED0-42A6-4AD7-9FA1-AC0714C95C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00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151708" y="679269"/>
            <a:ext cx="10515600" cy="1123406"/>
          </a:xfrm>
        </p:spPr>
        <p:txBody>
          <a:bodyPr/>
          <a:lstStyle/>
          <a:p>
            <a:pPr algn="ctr"/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5240382" y="5695406"/>
            <a:ext cx="1867989" cy="8098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878" y="1930038"/>
            <a:ext cx="4426995" cy="335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72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8617" y="483325"/>
            <a:ext cx="10515600" cy="1058093"/>
          </a:xfrm>
        </p:spPr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/>
              <a:t>覺得</a:t>
            </a:r>
            <a:r>
              <a:rPr lang="zh-TW" altLang="en-US" dirty="0" smtClean="0"/>
              <a:t>哪一隻貓咪比較強？</a:t>
            </a:r>
            <a:endParaRPr lang="zh-TW" altLang="en-US" dirty="0"/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1423851" y="5146766"/>
            <a:ext cx="1933303" cy="10450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真田幸村</a:t>
            </a:r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4650377" y="5146767"/>
            <a:ext cx="2129246" cy="10450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金太郎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8072846" y="5146767"/>
            <a:ext cx="2142309" cy="10450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拉斯夭斯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930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1" y="2314566"/>
            <a:ext cx="2795451" cy="2969390"/>
          </a:xfrm>
          <a:prstGeom prst="rect">
            <a:avLst/>
          </a:prstGeom>
        </p:spPr>
      </p:pic>
      <p:sp>
        <p:nvSpPr>
          <p:cNvPr id="8" name="爆炸 2 7"/>
          <p:cNvSpPr/>
          <p:nvPr/>
        </p:nvSpPr>
        <p:spPr>
          <a:xfrm>
            <a:off x="5656216" y="1027906"/>
            <a:ext cx="4088675" cy="487992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endParaRPr lang="zh-TW" altLang="en-US" sz="4000" dirty="0"/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4689566" y="5907835"/>
            <a:ext cx="1698172" cy="66278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再回答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68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072" y="2792490"/>
            <a:ext cx="4188728" cy="2915978"/>
          </a:xfrm>
          <a:prstGeom prst="rect">
            <a:avLst/>
          </a:prstGeom>
        </p:spPr>
      </p:pic>
      <p:sp>
        <p:nvSpPr>
          <p:cNvPr id="5" name="流程圖: 循序存取儲存裝置 4"/>
          <p:cNvSpPr/>
          <p:nvPr/>
        </p:nvSpPr>
        <p:spPr>
          <a:xfrm flipV="1">
            <a:off x="6557554" y="4480562"/>
            <a:ext cx="45719" cy="45719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流程圖: 循序存取儲存裝置 5"/>
          <p:cNvSpPr/>
          <p:nvPr/>
        </p:nvSpPr>
        <p:spPr>
          <a:xfrm>
            <a:off x="5086944" y="1690688"/>
            <a:ext cx="2515640" cy="267673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sp>
        <p:nvSpPr>
          <p:cNvPr id="9" name="圓角矩形 8">
            <a:hlinkClick r:id="" action="ppaction://hlinkshowjump?jump=endshow"/>
          </p:cNvPr>
          <p:cNvSpPr/>
          <p:nvPr/>
        </p:nvSpPr>
        <p:spPr>
          <a:xfrm>
            <a:off x="3588502" y="4709159"/>
            <a:ext cx="2286000" cy="142385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614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我覺得哪一隻貓咪比較強？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2022-10-24T02:45:10Z</dcterms:created>
  <dcterms:modified xsi:type="dcterms:W3CDTF">2022-11-07T03:10:28Z</dcterms:modified>
</cp:coreProperties>
</file>