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18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825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83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0007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78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9553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412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326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29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332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99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10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48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948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93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511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79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4B51361-3D93-4546-A7A1-E75ABFA2149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3420401-9489-4ED1-8A41-F4D9D3A3B9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2234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accent3">
                <a:lumMod val="60000"/>
                <a:lumOff val="4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29640" y="286748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大家要幹飯還是猜謎 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180114" y="4114800"/>
            <a:ext cx="2978332" cy="18157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開始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54822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76914" y="238889"/>
            <a:ext cx="8534400" cy="1507067"/>
          </a:xfrm>
        </p:spPr>
        <p:txBody>
          <a:bodyPr/>
          <a:lstStyle/>
          <a:p>
            <a:r>
              <a:rPr lang="zh-TW" altLang="en-US" dirty="0" smtClean="0"/>
              <a:t>我喜歡什麼哪一隻 寶可夢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76715" y="4611185"/>
            <a:ext cx="2103119" cy="1724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皮卡丘</a:t>
            </a:r>
            <a:endParaRPr lang="zh-TW" altLang="en-US" sz="3200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 flipH="1">
            <a:off x="3553097" y="4532809"/>
            <a:ext cx="2142310" cy="1802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小智版甲賀忍蛙</a:t>
            </a:r>
            <a:endParaRPr lang="zh-TW" altLang="en-US" sz="32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344114" y="4611185"/>
            <a:ext cx="2462267" cy="1724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敏捷蟲</a:t>
            </a:r>
            <a:endParaRPr lang="zh-TW" altLang="en-US" sz="3200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9455088" y="4532809"/>
            <a:ext cx="2072882" cy="18026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smtClean="0"/>
              <a:t>沙奈朵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64326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56742" y="646852"/>
            <a:ext cx="8534400" cy="1507067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答錯了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9703" y="0"/>
            <a:ext cx="4898571" cy="5154613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3566160" y="4748349"/>
            <a:ext cx="4075611" cy="1613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893141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9606" y="809897"/>
            <a:ext cx="8534400" cy="1226456"/>
          </a:xfrm>
        </p:spPr>
        <p:txBody>
          <a:bodyPr/>
          <a:lstStyle/>
          <a:p>
            <a:r>
              <a:rPr lang="zh-TW" altLang="en-US" dirty="0" smtClean="0"/>
              <a:t>答對了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897" y="0"/>
            <a:ext cx="6048103" cy="5246959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4628606" y="5480662"/>
            <a:ext cx="1515291" cy="914400"/>
          </a:xfrm>
          <a:prstGeom prst="roundRect">
            <a:avLst>
              <a:gd name="adj" fmla="val 238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離開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18681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81</TotalTime>
  <Words>38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大家要幹飯還是猜謎 </vt:lpstr>
      <vt:lpstr>我喜歡什麼哪一隻 寶可夢</vt:lpstr>
      <vt:lpstr>答錯了</vt:lpstr>
      <vt:lpstr>答對了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2022-10-24T02:44:42Z</dcterms:created>
  <dcterms:modified xsi:type="dcterms:W3CDTF">2022-11-07T03:10:24Z</dcterms:modified>
</cp:coreProperties>
</file>