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99"/>
    <a:srgbClr val="FF33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8D625-605B-44BF-A36E-943F10F64FF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5F1C3-A560-4B35-A33D-9B48E94291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547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8D625-605B-44BF-A36E-943F10F64FF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5F1C3-A560-4B35-A33D-9B48E94291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8773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8D625-605B-44BF-A36E-943F10F64FF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5F1C3-A560-4B35-A33D-9B48E94291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5367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8D625-605B-44BF-A36E-943F10F64FF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5F1C3-A560-4B35-A33D-9B48E94291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0918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8D625-605B-44BF-A36E-943F10F64FF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5F1C3-A560-4B35-A33D-9B48E94291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144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8D625-605B-44BF-A36E-943F10F64FF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5F1C3-A560-4B35-A33D-9B48E94291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712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8D625-605B-44BF-A36E-943F10F64FF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5F1C3-A560-4B35-A33D-9B48E94291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191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8D625-605B-44BF-A36E-943F10F64FF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5F1C3-A560-4B35-A33D-9B48E94291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7134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8D625-605B-44BF-A36E-943F10F64FF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5F1C3-A560-4B35-A33D-9B48E94291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9858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8D625-605B-44BF-A36E-943F10F64FF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5F1C3-A560-4B35-A33D-9B48E94291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8D625-605B-44BF-A36E-943F10F64FF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5F1C3-A560-4B35-A33D-9B48E94291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978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chemeClr val="bg1"/>
            </a:gs>
            <a:gs pos="45000">
              <a:srgbClr val="FFC000"/>
            </a:gs>
            <a:gs pos="77000">
              <a:srgbClr val="FFFF00"/>
            </a:gs>
            <a:gs pos="100000">
              <a:srgbClr val="FF0000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8D625-605B-44BF-A36E-943F10F64FF5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5F1C3-A560-4B35-A33D-9B48E94291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213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3657600" y="666724"/>
            <a:ext cx="4558937" cy="953071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請你猜一猜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9033" y="3177576"/>
            <a:ext cx="3341858" cy="3549796"/>
          </a:xfrm>
          <a:prstGeom prst="rect">
            <a:avLst/>
          </a:prstGeom>
        </p:spPr>
      </p:pic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4741816" y="4279737"/>
            <a:ext cx="2390503" cy="134547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開始</a:t>
            </a:r>
            <a:endParaRPr lang="zh-TW" altLang="en-US" sz="40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9265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dirty="0">
                <a:solidFill>
                  <a:schemeClr val="accent1">
                    <a:lumMod val="75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我喜歡誰的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影片</a:t>
            </a:r>
            <a:r>
              <a:rPr lang="en-US" altLang="zh-TW" dirty="0">
                <a:solidFill>
                  <a:schemeClr val="accent1">
                    <a:lumMod val="75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?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8739051" y="2934263"/>
            <a:ext cx="2390503" cy="134547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勘亭流" panose="020B0609010101010101" pitchFamily="49" charset="-120"/>
                <a:ea typeface="文鼎勘亭流" panose="020B0609010101010101" pitchFamily="49" charset="-120"/>
              </a:rPr>
              <a:t>冠</a:t>
            </a:r>
            <a:r>
              <a:rPr lang="zh-TW" altLang="en-US" sz="40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冠</a:t>
            </a:r>
            <a:endParaRPr lang="zh-TW" altLang="en-US" sz="40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4025537" y="4841439"/>
            <a:ext cx="2390503" cy="134547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阿神</a:t>
            </a:r>
            <a:endParaRPr lang="zh-TW" altLang="en-US" sz="40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94509" y="2261526"/>
            <a:ext cx="2390503" cy="134547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超明" panose="020B0609010101010101" pitchFamily="49" charset="-120"/>
                <a:ea typeface="文鼎超明" panose="020B0609010101010101" pitchFamily="49" charset="-120"/>
              </a:rPr>
              <a:t>林阿佑</a:t>
            </a:r>
            <a:endParaRPr lang="zh-TW" altLang="en-US" sz="4000" dirty="0">
              <a:latin typeface="文鼎超明" panose="020B0609010101010101" pitchFamily="49" charset="-120"/>
              <a:ea typeface="文鼎超明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1782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5458265" y="704390"/>
            <a:ext cx="6147582" cy="4628271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5400" dirty="0" smtClean="0"/>
          </a:p>
          <a:p>
            <a:pPr algn="ctr"/>
            <a:r>
              <a:rPr lang="zh-TW" altLang="en-US" sz="5400" dirty="0" smtClean="0">
                <a:solidFill>
                  <a:srgbClr val="7030A0"/>
                </a:solidFill>
              </a:rPr>
              <a:t>答錯了</a:t>
            </a:r>
            <a:r>
              <a:rPr lang="en-US" altLang="zh-TW" sz="5400" dirty="0">
                <a:solidFill>
                  <a:srgbClr val="7030A0"/>
                </a:solidFill>
              </a:rPr>
              <a:t>!</a:t>
            </a:r>
            <a:endParaRPr lang="zh-TW" altLang="en-US" sz="5400" dirty="0">
              <a:solidFill>
                <a:srgbClr val="7030A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151" y="1814732"/>
            <a:ext cx="4019831" cy="4269954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5458265" y="5251678"/>
            <a:ext cx="2390503" cy="134547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重來</a:t>
            </a:r>
            <a:endParaRPr lang="zh-TW" altLang="en-US" sz="40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55851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圓角矩形圖說文字 4"/>
          <p:cNvSpPr/>
          <p:nvPr/>
        </p:nvSpPr>
        <p:spPr>
          <a:xfrm>
            <a:off x="548640" y="956604"/>
            <a:ext cx="5219114" cy="3643532"/>
          </a:xfrm>
          <a:prstGeom prst="wedgeRoundRectCallout">
            <a:avLst>
              <a:gd name="adj1" fmla="val 60890"/>
              <a:gd name="adj2" fmla="val 3351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7030A0"/>
                </a:solidFill>
              </a:rPr>
              <a:t>答對了</a:t>
            </a:r>
            <a:endParaRPr lang="en-US" altLang="zh-TW" sz="5400" dirty="0" smtClean="0">
              <a:solidFill>
                <a:srgbClr val="7030A0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2470" y="2604560"/>
            <a:ext cx="5813700" cy="3991152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377251" y="5512526"/>
            <a:ext cx="2390503" cy="134547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再見</a:t>
            </a:r>
            <a:endParaRPr lang="zh-TW" altLang="en-US" sz="4000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7855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文鼎勘亭流</vt:lpstr>
      <vt:lpstr>文鼎超明</vt:lpstr>
      <vt:lpstr>新細明體</vt:lpstr>
      <vt:lpstr>Arial</vt:lpstr>
      <vt:lpstr>Calibri</vt:lpstr>
      <vt:lpstr>Calibri Light</vt:lpstr>
      <vt:lpstr>Office 佈景主題</vt:lpstr>
      <vt:lpstr>請你猜一猜</vt:lpstr>
      <vt:lpstr>我喜歡誰的影片?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10</cp:revision>
  <dcterms:created xsi:type="dcterms:W3CDTF">2022-10-24T02:48:01Z</dcterms:created>
  <dcterms:modified xsi:type="dcterms:W3CDTF">2022-11-07T03:10:33Z</dcterms:modified>
</cp:coreProperties>
</file>