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9" autoAdjust="0"/>
    <p:restoredTop sz="94333" autoAdjust="0"/>
  </p:normalViewPr>
  <p:slideViewPr>
    <p:cSldViewPr snapToGrid="0">
      <p:cViewPr>
        <p:scale>
          <a:sx n="60" d="100"/>
          <a:sy n="60" d="100"/>
        </p:scale>
        <p:origin x="1002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844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967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28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46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476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57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6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79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99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073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2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532">
              <a:srgbClr val="FF0000"/>
            </a:gs>
            <a:gs pos="0">
              <a:schemeClr val="accent1">
                <a:lumMod val="5000"/>
                <a:lumOff val="95000"/>
              </a:schemeClr>
            </a:gs>
            <a:gs pos="23000">
              <a:srgbClr val="FFFF00"/>
            </a:gs>
            <a:gs pos="83000">
              <a:srgbClr val="92D050"/>
            </a:gs>
            <a:gs pos="100000">
              <a:srgbClr val="92D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02131-D809-415B-9CB4-9E0411FA6C48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72C8-636C-41E6-962A-1B0F2AFEA8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71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10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532">
              <a:srgbClr val="FF0000"/>
            </a:gs>
            <a:gs pos="0">
              <a:schemeClr val="accent1">
                <a:lumMod val="5000"/>
                <a:lumOff val="95000"/>
              </a:schemeClr>
            </a:gs>
            <a:gs pos="23000">
              <a:srgbClr val="FFFF00"/>
            </a:gs>
            <a:gs pos="83000">
              <a:srgbClr val="92D050"/>
            </a:gs>
            <a:gs pos="100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1" y="365125"/>
            <a:ext cx="6450874" cy="1555115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荒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野</a:t>
            </a:r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急轉彎 猜不到就給我滾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297" y="1142682"/>
            <a:ext cx="6412638" cy="4402328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327750" y="1482952"/>
            <a:ext cx="16530990" cy="17559585"/>
          </a:xfrm>
          <a:prstGeom prst="rect">
            <a:avLst/>
          </a:prstGeom>
        </p:spPr>
      </p:pic>
      <p:sp>
        <p:nvSpPr>
          <p:cNvPr id="5" name="矩形圖說文字 4"/>
          <p:cNvSpPr/>
          <p:nvPr/>
        </p:nvSpPr>
        <p:spPr>
          <a:xfrm>
            <a:off x="-28854400" y="-4572000"/>
            <a:ext cx="45719" cy="4571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圖說文字 5"/>
          <p:cNvSpPr/>
          <p:nvPr/>
        </p:nvSpPr>
        <p:spPr>
          <a:xfrm>
            <a:off x="-33644059" y="-5852160"/>
            <a:ext cx="24042859" cy="830783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恭喜妳啊</a:t>
            </a:r>
            <a:r>
              <a:rPr lang="en-US" altLang="zh-TW" sz="9600" dirty="0" smtClean="0"/>
              <a:t>"</a:t>
            </a:r>
            <a:r>
              <a:rPr lang="zh-TW" altLang="en-US" sz="9600" dirty="0" smtClean="0"/>
              <a:t>找到了第一個彩蛋</a:t>
            </a:r>
            <a:r>
              <a:rPr lang="en-US" altLang="zh-TW" sz="9600" dirty="0" smtClean="0"/>
              <a:t>!</a:t>
            </a:r>
            <a:endParaRPr lang="zh-TW" altLang="en-US" sz="9600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714375" y="5029655"/>
            <a:ext cx="2396127" cy="1680883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打怪開</a:t>
            </a: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</a:rPr>
              <a:t>始</a:t>
            </a:r>
          </a:p>
        </p:txBody>
      </p:sp>
      <p:pic>
        <p:nvPicPr>
          <p:cNvPr id="7" name="錄製的聲音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7891463" y="67250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9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4" name="applause.wav"/>
          </p:stSnd>
        </p:sndAc>
      </p:transition>
    </mc:Choice>
    <mc:Fallback xmlns="">
      <p:transition spd="slow">
        <p:fade/>
        <p:sndAc>
          <p:stSnd>
            <p:snd r:embed="rId10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1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24448"/>
            <a:ext cx="6077243" cy="1325563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我最愛哪一隻荒野角色</a:t>
            </a:r>
            <a:r>
              <a:rPr lang="en-US" altLang="zh-TW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7629574" y="2169020"/>
            <a:ext cx="3316323" cy="3201272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smtClean="0">
                <a:solidFill>
                  <a:schemeClr val="accent2">
                    <a:lumMod val="75000"/>
                  </a:schemeClr>
                </a:solidFill>
              </a:rPr>
              <a:t>柯爾</a:t>
            </a:r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特</a:t>
            </a:r>
            <a:endParaRPr lang="zh-TW" alt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193496" y="2202628"/>
            <a:ext cx="2939149" cy="3178867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史派克</a:t>
            </a:r>
            <a:endParaRPr lang="zh-TW" alt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圓角矩形 6">
            <a:hlinkClick r:id="rId3" action="ppaction://hlinksldjump"/>
          </p:cNvPr>
          <p:cNvSpPr/>
          <p:nvPr/>
        </p:nvSpPr>
        <p:spPr>
          <a:xfrm>
            <a:off x="448532" y="2180223"/>
            <a:ext cx="2920976" cy="3178867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雪莉</a:t>
            </a:r>
            <a:endParaRPr lang="zh-TW" alt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242" y="224448"/>
            <a:ext cx="4976239" cy="180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43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5995851" y="1306285"/>
            <a:ext cx="4415247" cy="3189984"/>
          </a:xfrm>
          <a:prstGeom prst="wedgeRoundRectCallout">
            <a:avLst>
              <a:gd name="adj1" fmla="val -76247"/>
              <a:gd name="adj2" fmla="val 5327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答</a:t>
            </a:r>
            <a:r>
              <a:rPr lang="zh-TW" altLang="en-US" sz="4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錯了哈哈爛死了</a:t>
            </a:r>
            <a:r>
              <a:rPr lang="zh-TW" altLang="en-US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滾</a:t>
            </a:r>
            <a:r>
              <a:rPr lang="en-US" altLang="zh-TW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!</a:t>
            </a:r>
            <a:endParaRPr lang="zh-TW" altLang="en-US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625" y="2802721"/>
            <a:ext cx="2857638" cy="3035446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161364" y="5177117"/>
            <a:ext cx="2396127" cy="1680883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重新做</a:t>
            </a: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</a:rPr>
              <a:t>死</a:t>
            </a:r>
          </a:p>
        </p:txBody>
      </p:sp>
    </p:spTree>
    <p:extLst>
      <p:ext uri="{BB962C8B-B14F-4D97-AF65-F5344CB8AC3E}">
        <p14:creationId xmlns:p14="http://schemas.microsoft.com/office/powerpoint/2010/main" val="371924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-296720" y="-494173"/>
            <a:ext cx="5940586" cy="327877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算你厲害我一定會報仇的你等著</a:t>
            </a:r>
            <a:r>
              <a:rPr lang="en-US" altLang="zh-TW" sz="4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!</a:t>
            </a:r>
            <a:endParaRPr lang="zh-TW" altLang="en-US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018" y="2784604"/>
            <a:ext cx="3127606" cy="247365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129086" y="5177116"/>
            <a:ext cx="2396127" cy="1680883"/>
          </a:xfrm>
          <a:prstGeom prst="roundRect">
            <a:avLst>
              <a:gd name="adj" fmla="val 14012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轉</a:t>
            </a: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</a:rPr>
              <a:t>生</a:t>
            </a: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2951018" y="5177117"/>
            <a:ext cx="2396127" cy="1680883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退</a:t>
            </a: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</a:rPr>
              <a:t>出</a:t>
            </a:r>
          </a:p>
        </p:txBody>
      </p:sp>
      <p:sp>
        <p:nvSpPr>
          <p:cNvPr id="7" name="圓角矩形 6">
            <a:hlinkClick r:id="" action="ppaction://hlinkshowjump?jump=firstslide"/>
          </p:cNvPr>
          <p:cNvSpPr/>
          <p:nvPr/>
        </p:nvSpPr>
        <p:spPr>
          <a:xfrm>
            <a:off x="6793123" y="5177115"/>
            <a:ext cx="2396127" cy="1680883"/>
          </a:xfrm>
          <a:prstGeom prst="roundRect">
            <a:avLst>
              <a:gd name="adj" fmla="val 14012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第二</a:t>
            </a: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</a:rPr>
              <a:t>層</a:t>
            </a:r>
            <a:endParaRPr lang="zh-TW" alt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17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史派克會不會</a:t>
            </a:r>
            <a:r>
              <a:rPr lang="zh-TW" altLang="en-US" sz="4000" u="sng" dirty="0" smtClean="0"/>
              <a:t>說</a:t>
            </a:r>
            <a:r>
              <a:rPr lang="zh-TW" altLang="en-US" dirty="0" smtClean="0"/>
              <a:t>話</a:t>
            </a:r>
            <a:r>
              <a:rPr lang="en-US" altLang="zh-TW" sz="3600" dirty="0" smtClean="0"/>
              <a:t>?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514850" cy="4351338"/>
          </a:xfr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會</a:t>
            </a:r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說話</a:t>
            </a:r>
            <a:endParaRPr lang="zh-TW" alt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791200" y="1825624"/>
            <a:ext cx="4648200" cy="4310063"/>
          </a:xfr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  <a:hlinkClick r:id="" action="ppaction://hlinkshowjump?jump=previousslide"/>
              </a:rPr>
              <a:t>不會說話</a:t>
            </a:r>
            <a:endParaRPr lang="zh-TW" altLang="en-US" sz="3600" dirty="0">
              <a:solidFill>
                <a:schemeClr val="accent2">
                  <a:lumMod val="75000"/>
                </a:schemeClr>
              </a:solidFill>
              <a:hlinkClick r:id="" action="ppaction://hlinkshowjump?jump=previousslide"/>
            </a:endParaRPr>
          </a:p>
        </p:txBody>
      </p:sp>
    </p:spTree>
    <p:extLst>
      <p:ext uri="{BB962C8B-B14F-4D97-AF65-F5344CB8AC3E}">
        <p14:creationId xmlns:p14="http://schemas.microsoft.com/office/powerpoint/2010/main" val="408405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75</Words>
  <Application>Microsoft Office PowerPoint</Application>
  <PresentationFormat>寬螢幕</PresentationFormat>
  <Paragraphs>16</Paragraphs>
  <Slides>5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荒野急轉彎 猜不到就給我滾</vt:lpstr>
      <vt:lpstr>我最愛哪一隻荒野角色?</vt:lpstr>
      <vt:lpstr>PowerPoint 簡報</vt:lpstr>
      <vt:lpstr>PowerPoint 簡報</vt:lpstr>
      <vt:lpstr>史派克會不會說話?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荒野急轉彎 猜不到就給我滾</dc:title>
  <dc:creator>Windows 使用者</dc:creator>
  <cp:lastModifiedBy>Windows 使用者</cp:lastModifiedBy>
  <cp:revision>18</cp:revision>
  <dcterms:created xsi:type="dcterms:W3CDTF">2022-10-24T02:48:37Z</dcterms:created>
  <dcterms:modified xsi:type="dcterms:W3CDTF">2022-12-12T03:15:22Z</dcterms:modified>
</cp:coreProperties>
</file>