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437D-6F12-4B2E-9121-BB5FD8801942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2179-598E-4BCE-819F-3A359F214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62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437D-6F12-4B2E-9121-BB5FD8801942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2179-598E-4BCE-819F-3A359F214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2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437D-6F12-4B2E-9121-BB5FD8801942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2179-598E-4BCE-819F-3A359F214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34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437D-6F12-4B2E-9121-BB5FD8801942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2179-598E-4BCE-819F-3A359F214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96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437D-6F12-4B2E-9121-BB5FD8801942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2179-598E-4BCE-819F-3A359F214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121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437D-6F12-4B2E-9121-BB5FD8801942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2179-598E-4BCE-819F-3A359F214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763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437D-6F12-4B2E-9121-BB5FD8801942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2179-598E-4BCE-819F-3A359F214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87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437D-6F12-4B2E-9121-BB5FD8801942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2179-598E-4BCE-819F-3A359F214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22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437D-6F12-4B2E-9121-BB5FD8801942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2179-598E-4BCE-819F-3A359F214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1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437D-6F12-4B2E-9121-BB5FD8801942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2179-598E-4BCE-819F-3A359F214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99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437D-6F12-4B2E-9121-BB5FD8801942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2179-598E-4BCE-819F-3A359F214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64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D437D-6F12-4B2E-9121-BB5FD8801942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A2179-598E-4BCE-819F-3A359F214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81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2.wav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9601" y="640079"/>
            <a:ext cx="9762308" cy="1449977"/>
          </a:xfrm>
        </p:spPr>
        <p:txBody>
          <a:bodyPr>
            <a:normAutofit/>
          </a:bodyPr>
          <a:lstStyle/>
          <a:p>
            <a:r>
              <a:rPr lang="zh-TW" altLang="en-US" sz="8000" dirty="0" smtClean="0">
                <a:latin typeface="文鼎中特毛楷" panose="020B0609010101010101" pitchFamily="49" charset="-120"/>
                <a:ea typeface="文鼎中特毛楷" panose="020B0609010101010101" pitchFamily="49" charset="-120"/>
              </a:rPr>
              <a:t>猜一猜</a:t>
            </a:r>
            <a:endParaRPr lang="zh-TW" altLang="en-US" sz="8000" dirty="0"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50126" y="2726826"/>
            <a:ext cx="9144000" cy="2785699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zh-TW" altLang="en-US" sz="6000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  <a:cs typeface="+mj-cs"/>
              </a:rPr>
              <a:t>要答對喔</a:t>
            </a:r>
            <a:r>
              <a:rPr lang="en-US" altLang="zh-TW" sz="6000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  <a:cs typeface="+mj-cs"/>
              </a:rPr>
              <a:t>,</a:t>
            </a:r>
            <a:r>
              <a:rPr lang="zh-TW" altLang="en-US" sz="6000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  <a:cs typeface="+mj-cs"/>
              </a:rPr>
              <a:t>有玩荒野亂鬥的</a:t>
            </a:r>
            <a:r>
              <a:rPr lang="en-US" altLang="zh-TW" sz="6000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  <a:cs typeface="+mj-cs"/>
              </a:rPr>
              <a:t>,</a:t>
            </a:r>
            <a:r>
              <a:rPr lang="zh-TW" altLang="en-US" sz="6000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  <a:cs typeface="+mj-cs"/>
              </a:rPr>
              <a:t>歡迎加好友</a:t>
            </a:r>
            <a:r>
              <a:rPr lang="en-US" altLang="zh-TW" sz="6000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  <a:cs typeface="+mj-cs"/>
              </a:rPr>
              <a:t>,</a:t>
            </a:r>
            <a:r>
              <a:rPr lang="zh-TW" altLang="en-US" sz="6000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  <a:cs typeface="+mj-cs"/>
              </a:rPr>
              <a:t>名子叫嘿</a:t>
            </a:r>
            <a:r>
              <a:rPr lang="en-US" altLang="zh-TW" sz="6000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  <a:cs typeface="+mj-cs"/>
              </a:rPr>
              <a:t>!</a:t>
            </a:r>
            <a:r>
              <a:rPr lang="zh-TW" altLang="en-US" sz="6000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  <a:cs typeface="+mj-cs"/>
              </a:rPr>
              <a:t>一子</a:t>
            </a:r>
            <a:r>
              <a:rPr lang="en-US" altLang="zh-TW" sz="6000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  <a:cs typeface="+mj-cs"/>
              </a:rPr>
              <a:t>.</a:t>
            </a:r>
          </a:p>
          <a:p>
            <a:pPr>
              <a:spcBef>
                <a:spcPct val="0"/>
              </a:spcBef>
            </a:pPr>
            <a:endParaRPr lang="zh-TW" altLang="en-US" sz="6000" dirty="0">
              <a:latin typeface="文鼎中特毛楷" panose="020B0609010101010101" pitchFamily="49" charset="-120"/>
              <a:ea typeface="文鼎中特毛楷" panose="020B0609010101010101" pitchFamily="49" charset="-120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0"/>
            <a:ext cx="2540000" cy="25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圓角矩形 4"/>
          <p:cNvSpPr/>
          <p:nvPr/>
        </p:nvSpPr>
        <p:spPr>
          <a:xfrm>
            <a:off x="4626429" y="5221706"/>
            <a:ext cx="2991394" cy="13114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 smtClean="0">
                <a:latin typeface="文鼎中特廣告體" panose="020B0602010101010101" pitchFamily="34" charset="-120"/>
                <a:ea typeface="文鼎中特廣告體" panose="020B0602010101010101" pitchFamily="34" charset="-120"/>
                <a:hlinkClick r:id="" action="ppaction://hlinkshowjump?jump=nextslide"/>
              </a:rPr>
              <a:t>開始</a:t>
            </a:r>
            <a:endParaRPr lang="en-US" altLang="zh-TW" sz="6000" dirty="0"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39063" y="-3321073"/>
            <a:ext cx="8218264" cy="241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7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6133" y="483326"/>
            <a:ext cx="10515600" cy="171123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dirty="0" smtClean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荒野亂鬥裡</a:t>
            </a:r>
            <a:r>
              <a:rPr lang="en-US" altLang="zh-TW" sz="6000" dirty="0" smtClean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,</a:t>
            </a:r>
            <a:r>
              <a:rPr lang="zh-TW" altLang="en-US" sz="6000" dirty="0" smtClean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我喜歡哪隻角色</a:t>
            </a:r>
            <a:r>
              <a:rPr lang="en-US" altLang="zh-TW" sz="6000" dirty="0" smtClean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/>
            </a:r>
            <a:br>
              <a:rPr lang="zh-TW" altLang="en-US" sz="6000" dirty="0" smtClean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</a:br>
            <a:r>
              <a:rPr lang="zh-TW" altLang="en-US" dirty="0" smtClean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/>
            </a:r>
            <a:br>
              <a:rPr lang="zh-TW" altLang="en-US" dirty="0" smtClean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</a:br>
            <a:endParaRPr lang="zh-TW" altLang="en-US" dirty="0">
              <a:solidFill>
                <a:srgbClr val="FF0000"/>
              </a:solidFill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189"/>
            <a:ext cx="12091737" cy="3284621"/>
          </a:xfrm>
          <a:prstGeom prst="rect">
            <a:avLst/>
          </a:prstGeom>
        </p:spPr>
      </p:pic>
      <p:sp>
        <p:nvSpPr>
          <p:cNvPr id="9" name="流程圖: 替代程序 8">
            <a:hlinkClick r:id="" action="ppaction://hlinkshowjump?jump=nextslide"/>
          </p:cNvPr>
          <p:cNvSpPr/>
          <p:nvPr/>
        </p:nvSpPr>
        <p:spPr>
          <a:xfrm>
            <a:off x="744583" y="4632158"/>
            <a:ext cx="2925049" cy="1371600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latin typeface="文鼎中特毛楷" panose="020B0609010101010101" pitchFamily="49" charset="-120"/>
                <a:ea typeface="文鼎中特毛楷" panose="020B0609010101010101" pitchFamily="49" charset="-120"/>
                <a:hlinkClick r:id="" action="ppaction://hlinkshowjump?jump=nextslide"/>
              </a:rPr>
              <a:t>山姆</a:t>
            </a:r>
            <a:endParaRPr lang="zh-TW" altLang="en-US" sz="4400" dirty="0"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</p:txBody>
      </p:sp>
      <p:sp>
        <p:nvSpPr>
          <p:cNvPr id="10" name="圓角矩形 9">
            <a:hlinkClick r:id="" action="ppaction://hlinkshowjump?jump=lastslide"/>
          </p:cNvPr>
          <p:cNvSpPr/>
          <p:nvPr/>
        </p:nvSpPr>
        <p:spPr>
          <a:xfrm>
            <a:off x="4728412" y="4632158"/>
            <a:ext cx="3128210" cy="1371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latin typeface="文鼎中特毛楷" panose="020B0609010101010101" pitchFamily="49" charset="-120"/>
                <a:ea typeface="文鼎中特毛楷" panose="020B0609010101010101" pitchFamily="49" charset="-120"/>
                <a:hlinkClick r:id="" action="ppaction://hlinkshowjump?jump=lastslide"/>
              </a:rPr>
              <a:t>莫提斯</a:t>
            </a:r>
            <a:endParaRPr lang="zh-TW" altLang="en-US" sz="4400" dirty="0"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</p:txBody>
      </p:sp>
      <p:sp>
        <p:nvSpPr>
          <p:cNvPr id="11" name="圓角矩形 10">
            <a:hlinkClick r:id="" action="ppaction://hlinkshowjump?jump=nextslide"/>
          </p:cNvPr>
          <p:cNvSpPr/>
          <p:nvPr/>
        </p:nvSpPr>
        <p:spPr>
          <a:xfrm>
            <a:off x="8638674" y="4632158"/>
            <a:ext cx="3056021" cy="1371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latin typeface="文鼎中特毛楷" panose="020B0609010101010101" pitchFamily="49" charset="-120"/>
                <a:ea typeface="文鼎中特毛楷" panose="020B0609010101010101" pitchFamily="49" charset="-120"/>
                <a:hlinkClick r:id="" action="ppaction://hlinkshowjump?jump=nextslide"/>
              </a:rPr>
              <a:t>鴉</a:t>
            </a:r>
            <a:endParaRPr lang="zh-TW" altLang="en-US" sz="4400" dirty="0"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108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爆炸 2 1">
            <a:hlinkClick r:id="" action="ppaction://hlinkshowjump?jump=previousslide"/>
          </p:cNvPr>
          <p:cNvSpPr/>
          <p:nvPr/>
        </p:nvSpPr>
        <p:spPr>
          <a:xfrm>
            <a:off x="4767943" y="457199"/>
            <a:ext cx="6753496" cy="484632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答錯了</a:t>
            </a:r>
            <a:r>
              <a:rPr lang="en-US" altLang="zh-TW" sz="3600" dirty="0" smtClean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,</a:t>
            </a:r>
            <a:r>
              <a:rPr lang="zh-TW" altLang="en-US" sz="3600" dirty="0" smtClean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加油</a:t>
            </a:r>
            <a:r>
              <a:rPr lang="en-US" altLang="zh-TW" sz="3600" dirty="0" smtClean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,</a:t>
            </a:r>
            <a:r>
              <a:rPr lang="zh-TW" altLang="en-US" sz="3600" dirty="0" smtClean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在錯</a:t>
            </a:r>
            <a:r>
              <a:rPr lang="en-US" altLang="zh-TW" sz="3600" dirty="0" smtClean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,</a:t>
            </a:r>
            <a:r>
              <a:rPr lang="zh-TW" altLang="en-US" sz="3600" dirty="0" smtClean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就笑你</a:t>
            </a:r>
            <a:endParaRPr lang="zh-TW" altLang="en-US" sz="3600" dirty="0">
              <a:solidFill>
                <a:srgbClr val="FF0000"/>
              </a:solidFill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94" y="2651760"/>
            <a:ext cx="3754011" cy="3987594"/>
          </a:xfrm>
          <a:prstGeom prst="rect">
            <a:avLst/>
          </a:prstGeom>
        </p:spPr>
      </p:pic>
      <p:pic>
        <p:nvPicPr>
          <p:cNvPr id="4" name="E_music_jo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35091" y="5202225"/>
            <a:ext cx="609600" cy="609600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914822" y="548640"/>
            <a:ext cx="2505835" cy="144997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hlinkClick r:id="" action="ppaction://hlinkshowjump?jump=previousslide"/>
              </a:rPr>
              <a:t>再</a:t>
            </a:r>
            <a:r>
              <a:rPr lang="zh-TW" altLang="en-US" sz="4800" dirty="0">
                <a:hlinkClick r:id="" action="ppaction://hlinkshowjump?jump=previousslide"/>
              </a:rPr>
              <a:t>來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154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explode.wav"/>
          </p:stSnd>
        </p:sndAc>
      </p:transition>
    </mc:Choice>
    <mc:Fallback xmlns="">
      <p:transition spd="slow">
        <p:fade/>
        <p:sndAc>
          <p:stSnd>
            <p:snd r:embed="rId7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形圖說文字 1"/>
          <p:cNvSpPr/>
          <p:nvPr/>
        </p:nvSpPr>
        <p:spPr>
          <a:xfrm>
            <a:off x="3487783" y="274320"/>
            <a:ext cx="8569235" cy="3122023"/>
          </a:xfrm>
          <a:prstGeom prst="wedgeEllipseCallout">
            <a:avLst>
              <a:gd name="adj1" fmla="val -21748"/>
              <a:gd name="adj2" fmla="val 6767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 smtClean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答對了</a:t>
            </a:r>
            <a:r>
              <a:rPr lang="en-US" altLang="zh-TW" sz="6600" dirty="0" smtClean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,</a:t>
            </a:r>
            <a:r>
              <a:rPr lang="zh-TW" altLang="en-US" sz="6600" dirty="0" smtClean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你懂我的心</a:t>
            </a:r>
            <a:r>
              <a:rPr lang="en-US" altLang="zh-TW" sz="6600" dirty="0" smtClean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,</a:t>
            </a:r>
            <a:r>
              <a:rPr lang="zh-TW" altLang="en-US" sz="6600" dirty="0" smtClean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哈哈</a:t>
            </a:r>
            <a:endParaRPr lang="zh-TW" altLang="en-US" sz="6600" dirty="0">
              <a:solidFill>
                <a:srgbClr val="FF0000"/>
              </a:solidFill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3" y="3217775"/>
            <a:ext cx="5838101" cy="3640225"/>
          </a:xfrm>
          <a:prstGeom prst="rect">
            <a:avLst/>
          </a:prstGeom>
        </p:spPr>
      </p:pic>
      <p:pic>
        <p:nvPicPr>
          <p:cNvPr id="4" name="E_music_rela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7600" y="4428287"/>
            <a:ext cx="609600" cy="60960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6374673" y="5708469"/>
            <a:ext cx="2756263" cy="114953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hlinkClick r:id="" action="ppaction://hlinkshowjump?jump=endshow"/>
              </a:rPr>
              <a:t>再見</a:t>
            </a:r>
            <a:endParaRPr lang="zh-TW" altLang="en-US" sz="4800" dirty="0"/>
          </a:p>
        </p:txBody>
      </p:sp>
      <p:sp>
        <p:nvSpPr>
          <p:cNvPr id="6" name="圓角矩形 5"/>
          <p:cNvSpPr/>
          <p:nvPr/>
        </p:nvSpPr>
        <p:spPr>
          <a:xfrm>
            <a:off x="9444445" y="5708469"/>
            <a:ext cx="2747555" cy="114953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hlinkClick r:id="" action="ppaction://hlinkshowjump?jump=firstslide"/>
              </a:rPr>
              <a:t>從來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6565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applause.wav"/>
          </p:stSnd>
        </p:sndAc>
      </p:transition>
    </mc:Choice>
    <mc:Fallback xmlns="">
      <p:transition spd="slow"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71</Words>
  <Application>Microsoft Office PowerPoint</Application>
  <PresentationFormat>寬螢幕</PresentationFormat>
  <Paragraphs>12</Paragraphs>
  <Slides>4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文鼎中特毛楷</vt:lpstr>
      <vt:lpstr>文鼎中特廣告體</vt:lpstr>
      <vt:lpstr>新細明體</vt:lpstr>
      <vt:lpstr>Arial</vt:lpstr>
      <vt:lpstr>Calibri</vt:lpstr>
      <vt:lpstr>Calibri Light</vt:lpstr>
      <vt:lpstr>Office 佈景主題</vt:lpstr>
      <vt:lpstr>猜一猜</vt:lpstr>
      <vt:lpstr>荒野亂鬥裡,我喜歡哪隻角色?  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猜一猜,荒野亂鬥裡,我喜歡哪隻角色</dc:title>
  <dc:creator>Windows 使用者</dc:creator>
  <cp:lastModifiedBy>Windows 使用者</cp:lastModifiedBy>
  <cp:revision>13</cp:revision>
  <dcterms:created xsi:type="dcterms:W3CDTF">2022-10-24T02:48:20Z</dcterms:created>
  <dcterms:modified xsi:type="dcterms:W3CDTF">2022-12-12T02:55:44Z</dcterms:modified>
</cp:coreProperties>
</file>