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31T10:38:36.390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21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55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974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208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31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40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779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978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74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93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61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51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36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29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59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01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53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D47F8-FD8F-432C-B24C-3EDA36E1C78A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2A133-693E-4ECE-8C12-EC7DF0C5B6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272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535577"/>
            <a:ext cx="9144000" cy="12017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猜一 猜</a:t>
            </a:r>
            <a:r>
              <a:rPr lang="en-US" altLang="zh-TW" dirty="0" err="1" smtClean="0">
                <a:solidFill>
                  <a:schemeClr val="accent4">
                    <a:lumMod val="75000"/>
                  </a:schemeClr>
                </a:solidFill>
                <a:latin typeface="Algerian" panose="04020705040A02060702" pitchFamily="82" charset="0"/>
              </a:rPr>
              <a:t>roblox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21857" y="2370564"/>
            <a:ext cx="9457509" cy="3958046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FFFF00"/>
                </a:solidFill>
              </a:rPr>
              <a:t>保證</a:t>
            </a:r>
            <a:r>
              <a:rPr lang="zh-TW" altLang="en-US" sz="4400" dirty="0" smtClean="0"/>
              <a:t>你猜不到</a:t>
            </a:r>
            <a:endParaRPr lang="en-US" altLang="zh-TW" sz="4400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sz="200" dirty="0" smtClean="0"/>
              <a:t>註有彩蛋</a:t>
            </a:r>
            <a:endParaRPr lang="zh-TW" altLang="en-US" sz="200" dirty="0"/>
          </a:p>
        </p:txBody>
      </p:sp>
      <p:sp>
        <p:nvSpPr>
          <p:cNvPr id="5" name="矩形 4"/>
          <p:cNvSpPr/>
          <p:nvPr/>
        </p:nvSpPr>
        <p:spPr>
          <a:xfrm>
            <a:off x="-27838400" y="-19202400"/>
            <a:ext cx="10566400" cy="1178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-31394400" y="-6908800"/>
            <a:ext cx="17678400" cy="2174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-30886400" y="14833600"/>
            <a:ext cx="4267200" cy="1554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-18796000" y="14833600"/>
            <a:ext cx="4267200" cy="1554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-46248320" y="-6908800"/>
            <a:ext cx="14853920" cy="619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-13716000" y="-6908800"/>
            <a:ext cx="4775200" cy="172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形圖說文字 10"/>
          <p:cNvSpPr/>
          <p:nvPr/>
        </p:nvSpPr>
        <p:spPr>
          <a:xfrm>
            <a:off x="-12446000" y="-21916571"/>
            <a:ext cx="21945600" cy="13411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700" smtClean="0"/>
              <a:t>恭喜你找到了第一個彩蛋</a:t>
            </a:r>
            <a:endParaRPr lang="zh-TW" altLang="en-US" sz="28700" dirty="0"/>
          </a:p>
        </p:txBody>
      </p:sp>
      <p:sp>
        <p:nvSpPr>
          <p:cNvPr id="4" name="雙波浪 3">
            <a:hlinkClick r:id="" action="ppaction://hlinkshowjump?jump=nextslide"/>
          </p:cNvPr>
          <p:cNvSpPr/>
          <p:nvPr/>
        </p:nvSpPr>
        <p:spPr>
          <a:xfrm>
            <a:off x="4259179" y="4692316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開始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6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</a:t>
            </a:r>
            <a:r>
              <a:rPr lang="en-US" altLang="zh-TW" b="1" cap="none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lgerian" panose="04020705040A02060702" pitchFamily="82" charset="0"/>
              </a:rPr>
              <a:t>roblox</a:t>
            </a:r>
            <a:r>
              <a:rPr lang="zh-TW" altLang="en-US" dirty="0" smtClean="0"/>
              <a:t>海賊王我最喜歡什麼</a:t>
            </a:r>
            <a:r>
              <a:rPr lang="zh-TW" altLang="en-US" dirty="0" smtClean="0">
                <a:latin typeface="Academy Engraved LET" pitchFamily="2" charset="0"/>
              </a:rPr>
              <a:t>果實</a:t>
            </a:r>
            <a:endParaRPr lang="zh-TW" altLang="en-US" dirty="0">
              <a:latin typeface="Academy Engraved LET" pitchFamily="2" charset="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8" y="764373"/>
            <a:ext cx="2794000" cy="2209800"/>
          </a:xfrm>
        </p:spPr>
      </p:pic>
      <p:sp>
        <p:nvSpPr>
          <p:cNvPr id="9" name="雙波浪 8">
            <a:hlinkClick r:id="" action="ppaction://hlinkshowjump?jump=lastslide"/>
          </p:cNvPr>
          <p:cNvSpPr/>
          <p:nvPr/>
        </p:nvSpPr>
        <p:spPr>
          <a:xfrm>
            <a:off x="5177588" y="4743650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大</a:t>
            </a:r>
            <a:r>
              <a:rPr lang="zh-TW" altLang="en-US" sz="4800" dirty="0" smtClean="0">
                <a:latin typeface="Algerian" panose="04020705040A02060702" pitchFamily="82" charset="0"/>
              </a:rPr>
              <a:t>佛</a:t>
            </a:r>
            <a:r>
              <a:rPr lang="en-US" altLang="zh-TW" sz="4800" dirty="0" err="1" smtClean="0">
                <a:latin typeface="Algerian" panose="04020705040A02060702" pitchFamily="82" charset="0"/>
              </a:rPr>
              <a:t>gtvxkkkk</a:t>
            </a:r>
            <a:r>
              <a:rPr lang="en-US" altLang="zh-TW" sz="4800" dirty="0" smtClean="0">
                <a:latin typeface="Algerian" panose="04020705040A02060702" pitchFamily="82" charset="0"/>
              </a:rPr>
              <a:t> </a:t>
            </a:r>
            <a:r>
              <a:rPr lang="en-US" altLang="zh-TW" sz="4800" smtClean="0">
                <a:latin typeface="Algerian" panose="04020705040A02060702" pitchFamily="82" charset="0"/>
              </a:rPr>
              <a:t>zz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sp>
        <p:nvSpPr>
          <p:cNvPr id="10" name="雙波浪 9">
            <a:hlinkClick r:id="" action="ppaction://hlinkshowjump?jump=nextslide"/>
          </p:cNvPr>
          <p:cNvSpPr/>
          <p:nvPr/>
        </p:nvSpPr>
        <p:spPr>
          <a:xfrm>
            <a:off x="1018673" y="3473116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毒液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sp>
        <p:nvSpPr>
          <p:cNvPr id="11" name="雙波浪 10">
            <a:hlinkClick r:id="" action="ppaction://hlinkshowjump?jump=nextslide"/>
          </p:cNvPr>
          <p:cNvSpPr/>
          <p:nvPr/>
        </p:nvSpPr>
        <p:spPr>
          <a:xfrm>
            <a:off x="8305799" y="2807369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火焰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  <p:sp>
        <p:nvSpPr>
          <p:cNvPr id="12" name="雙波浪 11">
            <a:hlinkClick r:id="" action="ppaction://hlinkshowjump?jump=nextslide"/>
          </p:cNvPr>
          <p:cNvSpPr/>
          <p:nvPr/>
        </p:nvSpPr>
        <p:spPr>
          <a:xfrm>
            <a:off x="4840895" y="1836822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麵團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3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737" y="1894114"/>
            <a:ext cx="3849653" cy="4089187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5665390" y="1142140"/>
            <a:ext cx="4824663" cy="220177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答錯了 快點再去猜再錯就笑你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雙波浪 3">
            <a:hlinkClick r:id="" action="ppaction://hlinkshowjump?jump=firstslide"/>
          </p:cNvPr>
          <p:cNvSpPr/>
          <p:nvPr/>
        </p:nvSpPr>
        <p:spPr>
          <a:xfrm>
            <a:off x="7483641" y="4836695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重新打怪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6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laser.wav"/>
          </p:stSnd>
        </p:sndAc>
      </p:transition>
    </mc:Choice>
    <mc:Fallback xmlns="">
      <p:transition spd="slow">
        <p:checker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11" y="2215692"/>
            <a:ext cx="4798942" cy="4004634"/>
          </a:xfrm>
          <a:prstGeom prst="rect">
            <a:avLst/>
          </a:prstGeom>
        </p:spPr>
      </p:pic>
      <p:sp>
        <p:nvSpPr>
          <p:cNvPr id="3" name="七角星形 2"/>
          <p:cNvSpPr/>
          <p:nvPr/>
        </p:nvSpPr>
        <p:spPr>
          <a:xfrm>
            <a:off x="6172198" y="1155031"/>
            <a:ext cx="4716379" cy="315227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快去找</a:t>
            </a:r>
            <a:endParaRPr lang="zh-TW" altLang="en-US" dirty="0"/>
          </a:p>
        </p:txBody>
      </p:sp>
      <p:sp>
        <p:nvSpPr>
          <p:cNvPr id="4" name="雙波浪 3">
            <a:hlinkClick r:id="" action="ppaction://hlinkshowjump?jump=endshow"/>
          </p:cNvPr>
          <p:cNvSpPr/>
          <p:nvPr/>
        </p:nvSpPr>
        <p:spPr>
          <a:xfrm>
            <a:off x="6653462" y="4788569"/>
            <a:ext cx="2598821" cy="1636294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lgerian" panose="04020705040A02060702" pitchFamily="82" charset="0"/>
              </a:rPr>
              <a:t>繼續</a:t>
            </a:r>
            <a:endParaRPr lang="zh-TW" altLang="en-US" sz="4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747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4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92</TotalTime>
  <Words>60</Words>
  <Application>Microsoft Office PowerPoint</Application>
  <PresentationFormat>寬螢幕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Academy Engraved LET</vt:lpstr>
      <vt:lpstr>Algerian</vt:lpstr>
      <vt:lpstr>Arial</vt:lpstr>
      <vt:lpstr>Century Gothic</vt:lpstr>
      <vt:lpstr>飛機雲</vt:lpstr>
      <vt:lpstr>猜一 猜roblox</vt:lpstr>
      <vt:lpstr>請問roblox海賊王我最喜歡什麼果實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 猜roblox</dc:title>
  <dc:creator>Windows 使用者</dc:creator>
  <cp:lastModifiedBy>Windows 使用者</cp:lastModifiedBy>
  <cp:revision>17</cp:revision>
  <dcterms:created xsi:type="dcterms:W3CDTF">2022-10-24T02:48:39Z</dcterms:created>
  <dcterms:modified xsi:type="dcterms:W3CDTF">2022-11-28T03:05:08Z</dcterms:modified>
</cp:coreProperties>
</file>