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834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10/17/2022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2022/10/17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41AD-E758-42C3-8D7A-28A89C80414B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623E-BDBE-4299-905D-72BDDA8EFD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967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低碳生活我最行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我是環保小尖兵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664548"/>
            <a:ext cx="8964109" cy="446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0471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低碳生活的重要性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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大量二氧化碳導致氣溫上升，讓地球發燒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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唯有實行低碳生活，減少二氧化碳排放，才能為地球降溫，帶來健康的環境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41" y="3021131"/>
            <a:ext cx="7736117" cy="3850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197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低碳飲食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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選用國產及當季的食物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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選購有合格標章的農產品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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自備餐具及保溫杯、水壺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140968"/>
            <a:ext cx="3976265" cy="316775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873" y="3194489"/>
            <a:ext cx="3440559" cy="3245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249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低碳用電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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隨手關燈、拔掉不需使用的插頭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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選購貼有省電標章的產品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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冷氣溫度控制在</a:t>
            </a:r>
            <a:r>
              <a:rPr lang="en-US" altLang="zh-TW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26~28</a:t>
            </a: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3429000"/>
            <a:ext cx="3039279" cy="325486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188" y="1727306"/>
            <a:ext cx="3654072" cy="3069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065715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低碳旅行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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住宿旅館時，自備盥洗用品，續住不更換床單、毛巾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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優先選擇有認證的環保旅店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3212976"/>
            <a:ext cx="6624736" cy="3297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909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 dir="ou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低碳交通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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多走路或搭乘大眾運輸工具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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租借</a:t>
            </a:r>
            <a:r>
              <a:rPr lang="en-US" altLang="zh-TW" kern="100" dirty="0" err="1">
                <a:latin typeface="Calibri" panose="020F0502020204030204" pitchFamily="34" charset="0"/>
                <a:ea typeface="新細明體" panose="02020500000000000000" pitchFamily="18" charset="-120"/>
              </a:rPr>
              <a:t>YouBike</a:t>
            </a: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 微笑單車，健康又環保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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停車熄火，減少空氣污染，節省油耗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225383"/>
            <a:ext cx="6696744" cy="360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486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2" name="applause.wav"/>
          </p:stSnd>
        </p:sndAc>
      </p:transition>
    </mc:Choice>
    <mc:Fallback>
      <p:transition spd="slow">
        <p:split orient="vert"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2019n" id="{5D50326E-7553-422F-9DE3-0ADB4E56EDC3}" vid="{E42CD816-52EF-466F-A3FF-62FAFBD8762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Georgia</vt:lpstr>
      <vt:lpstr>Times New Roman</vt:lpstr>
      <vt:lpstr>Wingdings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2022-10-03T03:12:22Z</dcterms:created>
  <dcterms:modified xsi:type="dcterms:W3CDTF">2022-10-17T03:10:28Z</dcterms:modified>
</cp:coreProperties>
</file>