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2" r:id="rId2"/>
    <p:sldId id="263" r:id="rId3"/>
    <p:sldId id="264" r:id="rId4"/>
    <p:sldId id="265" r:id="rId5"/>
    <p:sldId id="266" r:id="rId6"/>
    <p:sldId id="267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834" autoAdjust="0"/>
  </p:normalViewPr>
  <p:slideViewPr>
    <p:cSldViewPr>
      <p:cViewPr varScale="1">
        <p:scale>
          <a:sx n="73" d="100"/>
          <a:sy n="73" d="100"/>
        </p:scale>
        <p:origin x="132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10/17/2022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2022/10/17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071658" cy="685800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79"/>
            <a:ext cx="9144000" cy="68564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1556793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90800" y="2636912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CAC41-AED6-4408-9C88-61DA9476E0BD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A1262-E951-4996-98DE-99DE7E2EA7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6450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內容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  <p:pic>
        <p:nvPicPr>
          <p:cNvPr id="3" name="圖片 2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4"/>
            <a:ext cx="9144000" cy="1284025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1"/>
            <a:ext cx="9071659" cy="6858000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661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3.xml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685800" indent="-685800">
              <a:buClr>
                <a:schemeClr val="bg1"/>
              </a:buClr>
              <a:buFont typeface="Wingdings" panose="05000000000000000000" pitchFamily="2" charset="2"/>
              <a:buChar char="n"/>
            </a:pPr>
            <a:r>
              <a:rPr lang="zh-TW" altLang="en-US" b="1" i="0" u="none" strike="noStrike" kern="100" baseline="0" dirty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低碳生活我最行</a:t>
            </a:r>
            <a:endParaRPr lang="zh-TW" altLang="en-US" b="1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1200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我是環保小尖兵</a:t>
            </a:r>
            <a:endParaRPr lang="zh-TW" altLang="en-US" sz="1200" b="0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923928" y="3330116"/>
            <a:ext cx="4394318" cy="2328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81615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  <p:sndAc>
          <p:stSnd>
            <p:snd r:embed="rId2" name="push.wav"/>
          </p:stSnd>
        </p:sndAc>
      </p:transition>
    </mc:Choice>
    <mc:Fallback>
      <p:transition spd="slow">
        <p:fade/>
        <p:sndAc>
          <p:stSnd>
            <p:snd r:embed="rId2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低碳生活的重要性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bg1">
                  <a:lumMod val="95000"/>
                </a:schemeClr>
              </a:buClr>
              <a:buFont typeface="Wingdings" panose="05000000000000000000" pitchFamily="2" charset="2"/>
              <a:buChar char="n"/>
            </a:pP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大量二氧化碳導致氣溫上升，讓地球發燒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唯有實行低碳生活，減少二氧化碳排放，才能為地球降溫，帶來健康的環境</a:t>
            </a:r>
            <a:endParaRPr lang="zh-TW" altLang="en-US" b="0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267744" y="3501008"/>
            <a:ext cx="4608512" cy="2328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45615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  <p:sndAc>
          <p:stSnd>
            <p:snd r:embed="rId2" name="cashreg.wav"/>
          </p:stSnd>
        </p:sndAc>
      </p:transition>
    </mc:Choice>
    <mc:Fallback xmlns="">
      <p:transition spd="slow">
        <p:fade/>
        <p:sndAc>
          <p:stSnd>
            <p:snd r:embed="rId4" name="cashreg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低碳飲食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n"/>
            </a:pP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選用國產及當季的食物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選購有合格標章的農產品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自備餐具及保溫杯、水壺</a:t>
            </a:r>
            <a:endParaRPr lang="zh-TW" altLang="en-US" b="0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707904" y="3604777"/>
            <a:ext cx="1800200" cy="1886716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6003" y="4797152"/>
            <a:ext cx="826482" cy="694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709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低碳用電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隨手關燈、拔掉不需使用的插頭</a:t>
            </a:r>
          </a:p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選購貼有省電標章的產品</a:t>
            </a:r>
          </a:p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冷氣溫度控制在</a:t>
            </a:r>
            <a:r>
              <a:rPr lang="en-US" altLang="zh-TW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26~28</a:t>
            </a:r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℃</a:t>
            </a:r>
            <a:endParaRPr lang="zh-TW" altLang="en-US" b="0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 flipV="1">
            <a:off x="2267744" y="5445224"/>
            <a:ext cx="3168352" cy="144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95834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低碳旅行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住宿旅館時，自備盥洗用品，續住不更換床單、毛巾</a:t>
            </a:r>
          </a:p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優先選擇有認證的環保旅店</a:t>
            </a:r>
            <a:endParaRPr lang="zh-TW" altLang="en-US" b="0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555776" y="3356992"/>
            <a:ext cx="3960440" cy="2328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116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低碳交通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多走路或搭乘大眾運輸工具</a:t>
            </a:r>
          </a:p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租借</a:t>
            </a:r>
            <a:r>
              <a:rPr lang="en-US" altLang="zh-TW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YouBike</a:t>
            </a:r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 微笑單車，健康又環保</a:t>
            </a:r>
          </a:p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停車熄火，減少空氣污染，節省油耗</a:t>
            </a:r>
            <a:endParaRPr lang="zh-TW" altLang="en-US" b="0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411760" y="3609195"/>
            <a:ext cx="3744416" cy="2520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326160"/>
      </p:ext>
    </p:extLst>
  </p:cSld>
  <p:clrMapOvr>
    <a:masterClrMapping/>
  </p:clrMapOvr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4波形範本2019n" id="{5D50326E-7553-422F-9DE3-0ADB4E56EDC3}" vid="{E42CD816-52EF-466F-A3FF-62FAFBD8762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ch4波形範本</Template>
  <TotalTime>0</TotalTime>
  <Words>147</Words>
  <Application>Microsoft Office PowerPoint</Application>
  <PresentationFormat>如螢幕大小 (4:3)</PresentationFormat>
  <Paragraphs>20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4" baseType="lpstr">
      <vt:lpstr>新細明體</vt:lpstr>
      <vt:lpstr>Arial</vt:lpstr>
      <vt:lpstr>Calibri</vt:lpstr>
      <vt:lpstr>Calibri Light</vt:lpstr>
      <vt:lpstr>Georgia</vt:lpstr>
      <vt:lpstr>Times New Roman</vt:lpstr>
      <vt:lpstr>Wingdings</vt:lpstr>
      <vt:lpstr>訓練</vt:lpstr>
      <vt:lpstr>低碳生活我最行</vt:lpstr>
      <vt:lpstr>低碳生活的重要性</vt:lpstr>
      <vt:lpstr>低碳飲食</vt:lpstr>
      <vt:lpstr>低碳用電</vt:lpstr>
      <vt:lpstr>低碳旅行</vt:lpstr>
      <vt:lpstr>低碳交通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2022-10-03T03:06:44Z</dcterms:created>
  <dcterms:modified xsi:type="dcterms:W3CDTF">2022-10-17T03:10:33Z</dcterms:modified>
</cp:coreProperties>
</file>