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F852-A98E-4BEC-BEAA-5A3DA4F77D61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FF27-C09A-4BBA-8686-32DE136699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289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85345" y="365758"/>
            <a:ext cx="7063603" cy="1161181"/>
          </a:xfrm>
        </p:spPr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190741" y="1526939"/>
            <a:ext cx="5038860" cy="100584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7283" y="2135777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9274" y="600169"/>
            <a:ext cx="1505010" cy="926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2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866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516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009" y="2928773"/>
            <a:ext cx="5129392" cy="2710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62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490" y="2843741"/>
            <a:ext cx="7067630" cy="3649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42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2022-10-03T03:01:22Z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