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9112C-F96C-489F-A65B-7F6AAFA7222F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09B2-4940-4257-8560-336AC7C1A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8608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6361" y="-613954"/>
            <a:ext cx="9950495" cy="1920241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657272" y="1306287"/>
            <a:ext cx="8288671" cy="2819868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269" y="1650368"/>
            <a:ext cx="2331072" cy="390996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827" y="107240"/>
            <a:ext cx="2109029" cy="1321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769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5291" y="158962"/>
            <a:ext cx="9369837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限時使用</a:t>
            </a:r>
            <a:r>
              <a:rPr lang="en-US" altLang="zh-TW" sz="4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1333387" y="1580606"/>
            <a:ext cx="8547245" cy="4306389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使用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30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分鐘，休息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10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198" y="2961897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71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4294967295"/>
          </p:nvPr>
        </p:nvSpPr>
        <p:spPr>
          <a:xfrm>
            <a:off x="687584" y="1802674"/>
            <a:ext cx="8703401" cy="3278778"/>
          </a:xfrm>
        </p:spPr>
        <p:txBody>
          <a:bodyPr/>
          <a:lstStyle/>
          <a:p>
            <a:pPr lvl="0"/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燈光充足、不閃爍</a:t>
            </a:r>
          </a:p>
          <a:p>
            <a:pPr lvl="0"/>
            <a:r>
              <a:rPr lang="zh-TW" alt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不關燈或在昏暗環境使用</a:t>
            </a:r>
            <a:r>
              <a:rPr lang="en-US" altLang="zh-TW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</a:t>
            </a:r>
            <a:r>
              <a:rPr lang="zh-TW" alt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Ｃ，對比變強很傷</a:t>
            </a:r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眼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824602" y="-209711"/>
            <a:ext cx="5261066" cy="2012385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光線要充足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282" y="2816910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1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27463" y="548641"/>
            <a:ext cx="9740537" cy="1319348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27463" y="1867989"/>
            <a:ext cx="6374674" cy="3190216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每天戶外運動，最少</a:t>
            </a:r>
            <a:r>
              <a:rPr lang="en-US" altLang="zh-TW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1</a:t>
            </a:r>
            <a:r>
              <a:rPr lang="zh-TW" altLang="en-US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小時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135" y="270283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73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2022-10-03T03:10:10Z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