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1" d="100"/>
          <a:sy n="71" d="100"/>
        </p:scale>
        <p:origin x="498" y="60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CE6F2-4944-481B-AE60-20335234FC55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FB811-E441-44C1-917C-BDAB3C1DCE5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0961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57882" y="235130"/>
            <a:ext cx="5718129" cy="1606733"/>
          </a:xfrm>
        </p:spPr>
        <p:txBody>
          <a:bodyPr/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858300" y="1993590"/>
            <a:ext cx="4417711" cy="906363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3942" y="2446772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4891534" y="3114307"/>
            <a:ext cx="1683656" cy="1036777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3942" y="749038"/>
            <a:ext cx="1158144" cy="779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84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57646" y="156755"/>
            <a:ext cx="9325319" cy="1329146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限時使用</a:t>
            </a:r>
            <a:r>
              <a:rPr lang="en-US" altLang="zh-TW" sz="4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idx="1"/>
          </p:nvPr>
        </p:nvSpPr>
        <p:spPr>
          <a:xfrm>
            <a:off x="287383" y="1485901"/>
            <a:ext cx="8360228" cy="1400990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11200" dirty="0"/>
              <a:t>打</a:t>
            </a:r>
            <a:r>
              <a:rPr lang="zh-TW" altLang="en-US" sz="11200" dirty="0" smtClean="0"/>
              <a:t>電腦</a:t>
            </a:r>
            <a:r>
              <a:rPr lang="zh-TW" altLang="en-US" sz="11200" dirty="0"/>
              <a:t>、看</a:t>
            </a:r>
            <a:r>
              <a:rPr lang="zh-TW" altLang="en-US" sz="11200" dirty="0" smtClean="0"/>
              <a:t>電視</a:t>
            </a:r>
            <a:r>
              <a:rPr lang="zh-TW" altLang="en-US" sz="11200" dirty="0"/>
              <a:t>、滑手機等，每天使用少於</a:t>
            </a:r>
            <a:r>
              <a:rPr lang="en-US" altLang="zh-TW" sz="11200" dirty="0"/>
              <a:t>2</a:t>
            </a:r>
            <a:r>
              <a:rPr lang="zh-TW" altLang="en-US" sz="11200" dirty="0"/>
              <a:t>小時</a:t>
            </a:r>
          </a:p>
          <a:p>
            <a:r>
              <a:rPr lang="zh-TW" altLang="en-US" sz="11200" dirty="0"/>
              <a:t>使用</a:t>
            </a:r>
            <a:r>
              <a:rPr lang="en-US" altLang="zh-TW" sz="11200" dirty="0"/>
              <a:t>30</a:t>
            </a:r>
            <a:r>
              <a:rPr lang="zh-TW" altLang="en-US" sz="11200" dirty="0"/>
              <a:t>分鐘，休息</a:t>
            </a:r>
            <a:r>
              <a:rPr lang="en-US" altLang="zh-TW" sz="11200" dirty="0"/>
              <a:t>10</a:t>
            </a:r>
            <a:r>
              <a:rPr lang="zh-TW" altLang="en-US" sz="11200" dirty="0"/>
              <a:t>分鐘</a:t>
            </a:r>
          </a:p>
          <a:p>
            <a:endParaRPr lang="zh-TW" altLang="en-US" sz="45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714" y="2648388"/>
            <a:ext cx="7393577" cy="3146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1059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41566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idx="1"/>
          </p:nvPr>
        </p:nvSpPr>
        <p:spPr>
          <a:xfrm>
            <a:off x="2403565" y="1312334"/>
            <a:ext cx="7889966" cy="1143483"/>
          </a:xfrm>
        </p:spPr>
        <p:txBody>
          <a:bodyPr>
            <a:noAutofit/>
          </a:bodyPr>
          <a:lstStyle/>
          <a:p>
            <a:pPr lvl="0"/>
            <a:r>
              <a:rPr lang="zh-TW" altLang="en-US" sz="2800" dirty="0" smtClean="0"/>
              <a:t>燈光充足、不閃爍</a:t>
            </a:r>
          </a:p>
          <a:p>
            <a:pPr lvl="0"/>
            <a:r>
              <a:rPr lang="zh-TW" altLang="en-US" sz="2800" dirty="0" smtClean="0"/>
              <a:t>不關燈或在昏暗環境使用</a:t>
            </a:r>
            <a:r>
              <a:rPr lang="en-US" altLang="zh-TW" sz="2800" dirty="0" smtClean="0"/>
              <a:t>3</a:t>
            </a:r>
            <a:r>
              <a:rPr lang="zh-TW" altLang="en-US" sz="2800" dirty="0" smtClean="0"/>
              <a:t>Ｃ，對比變強很傷眼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0298" y="2455817"/>
            <a:ext cx="4467496" cy="3633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8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63189" y="7891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idx="1"/>
          </p:nvPr>
        </p:nvSpPr>
        <p:spPr>
          <a:xfrm>
            <a:off x="2495224" y="1312334"/>
            <a:ext cx="6648776" cy="1221860"/>
          </a:xfrm>
        </p:spPr>
        <p:txBody>
          <a:bodyPr>
            <a:no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6731" y="2534194"/>
            <a:ext cx="7465319" cy="3855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993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2022-10-03T03:06:47Z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