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9/26/2022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0021-2ECB-49A3-9CC3-F00369EE090E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D03D-4F8C-4344-A44E-0F7724BB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91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2022/9/26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9/26/2022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8000" b="1" dirty="0">
                <a:ln/>
                <a:solidFill>
                  <a:schemeClr val="accent4"/>
                </a:solidFill>
              </a:rPr>
              <a:t>搶救</a:t>
            </a:r>
            <a:r>
              <a:rPr lang="en-US" altLang="zh-TW" sz="8000" b="1" dirty="0">
                <a:ln/>
                <a:solidFill>
                  <a:schemeClr val="accent4"/>
                </a:solidFill>
              </a:rPr>
              <a:t>3C</a:t>
            </a:r>
            <a:r>
              <a:rPr lang="zh-TW" altLang="en-US" sz="8000" b="1" dirty="0">
                <a:ln/>
                <a:solidFill>
                  <a:schemeClr val="accent4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5616163" y="2439927"/>
            <a:ext cx="6916336" cy="1975580"/>
          </a:xfrm>
        </p:spPr>
        <p:txBody>
          <a:bodyPr>
            <a:normAutofit/>
          </a:bodyPr>
          <a:lstStyle/>
          <a:p>
            <a:r>
              <a:rPr lang="zh-TW" altLang="en-US" dirty="0"/>
              <a:t>有一套護</a:t>
            </a:r>
          </a:p>
          <a:p>
            <a:r>
              <a:rPr lang="zh-TW" altLang="en-US" b="1" dirty="0" smtClean="0"/>
              <a:t>眼</a:t>
            </a:r>
            <a:endParaRPr lang="zh-TW" altLang="en-US" b="1" dirty="0"/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111" y="2932985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04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限時使用</a:t>
            </a:r>
            <a:r>
              <a:rPr lang="en-US" altLang="zh-TW" sz="44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sz="2800" dirty="0"/>
              <a:t>分鐘</a:t>
            </a:r>
            <a:r>
              <a:rPr lang="zh-TW" altLang="en-US" dirty="0"/>
              <a:t>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77924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94902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400" dirty="0"/>
              <a:t>每天戶外運動，最少</a:t>
            </a:r>
            <a:r>
              <a:rPr lang="en-US" altLang="zh-TW" sz="2400" dirty="0"/>
              <a:t>1</a:t>
            </a:r>
            <a:r>
              <a:rPr lang="zh-TW" altLang="en-US" sz="24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6996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2022-09-26T03:12:02Z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