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5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46F3-D5CE-403F-A7B3-95670258F5DD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EED87-446E-49F3-8BCB-EA58892D2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37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7050541" cy="1428649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531729" y="1797648"/>
            <a:ext cx="6916336" cy="1771600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zh-TW" altLang="en-US" b="1" dirty="0" smtClean="0">
                <a:ln/>
                <a:solidFill>
                  <a:schemeClr val="accent4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6350" stA="55000" endA="50" endPos="85000" dir="5400000" sy="-100000" algn="bl" rotWithShape="0"/>
                </a:effectLst>
              </a:rPr>
              <a:t>眼有</a:t>
            </a:r>
            <a:r>
              <a:rPr lang="zh-TW" altLang="en-US" b="1" dirty="0">
                <a:ln/>
                <a:solidFill>
                  <a:schemeClr val="accent4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6350" stA="55000" endA="50" endPos="85000" dir="5400000" sy="-100000" algn="bl" rotWithShape="0"/>
                </a:effectLst>
              </a:rPr>
              <a:t>護</a:t>
            </a:r>
            <a:r>
              <a:rPr lang="zh-TW" altLang="en-US" b="1" dirty="0" smtClean="0">
                <a:ln/>
                <a:solidFill>
                  <a:schemeClr val="accent4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r="5400000" sy="-100000" algn="bl" rotWithShape="0"/>
                </a:effectLst>
              </a:rPr>
              <a:t>一套</a:t>
            </a:r>
            <a:endParaRPr lang="zh-TW" altLang="en-US" b="1" dirty="0">
              <a:ln/>
              <a:solidFill>
                <a:schemeClr val="accent4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reflection blurRad="6350" stA="55000" endA="50" endPos="85000" dir="5400000" sy="-100000" algn="bl" rotWithShape="0"/>
              </a:effectLst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31" y="2510821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5522" y="1593669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65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16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5362" y="179438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804236" y="1485900"/>
            <a:ext cx="9134856" cy="4152901"/>
          </a:xfrm>
        </p:spPr>
        <p:txBody>
          <a:bodyPr/>
          <a:lstStyle/>
          <a:p>
            <a:r>
              <a:rPr lang="zh-TW" alt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使用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30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分鐘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，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休息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10</a:t>
            </a:r>
            <a:r>
              <a:rPr lang="zh-TW" alt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分鐘</a:t>
            </a:r>
            <a:endParaRPr lang="zh-TW" altLang="en-US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684" y="297496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566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58153" y="1312335"/>
            <a:ext cx="9964180" cy="4622302"/>
          </a:xfrm>
        </p:spPr>
        <p:txBody>
          <a:bodyPr/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212" y="3546440"/>
            <a:ext cx="4288821" cy="226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231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67691" y="105036"/>
            <a:ext cx="9133730" cy="1233424"/>
          </a:xfrm>
        </p:spPr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每天戶外運動，最少</a:t>
            </a:r>
            <a:r>
              <a:rPr lang="en-US" altLang="zh-TW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r>
              <a:rPr lang="zh-TW" alt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048" y="3314156"/>
            <a:ext cx="6166293" cy="318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8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1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607 -0.44745 L -0.13607 -0.44745 L -0.14583 -0.45694 C -0.14713 -0.45833 -0.1487 -0.45949 -0.15 -0.46088 C -0.15117 -0.46204 -0.15221 -0.46343 -0.15325 -0.46458 C -0.15469 -0.46597 -0.15612 -0.46713 -0.15755 -0.46852 C -0.15872 -0.46968 -0.1595 -0.47153 -0.16081 -0.47222 C -0.1625 -0.47338 -0.16432 -0.47361 -0.16615 -0.47431 C -0.17122 -0.48032 -0.16732 -0.47662 -0.1737 -0.47986 C -0.19193 -0.48958 -0.16849 -0.4831 -0.2112 -0.48565 L -0.27969 -0.4838 C -0.29466 -0.4831 -0.29115 -0.48449 -0.29896 -0.47986 C -0.31328 -0.46296 -0.29206 -0.48727 -0.30547 -0.47431 C -0.30768 -0.47199 -0.30937 -0.46806 -0.31185 -0.46667 C -0.31406 -0.46528 -0.31641 -0.46505 -0.31823 -0.46273 C -0.3194 -0.46157 -0.32031 -0.45972 -0.32148 -0.45903 C -0.32357 -0.45764 -0.32578 -0.45787 -0.32786 -0.45694 C -0.33346 -0.45509 -0.3306 -0.45556 -0.33542 -0.45324 C -0.33685 -0.45255 -0.33828 -0.45208 -0.33971 -0.45139 C -0.36953 -0.43472 -0.33802 -0.45069 -0.36224 -0.43982 C -0.3694 -0.43681 -0.36133 -0.43982 -0.36862 -0.43426 C -0.37005 -0.4331 -0.37148 -0.4331 -0.37292 -0.43241 C -0.37396 -0.43171 -0.37513 -0.43102 -0.37617 -0.43032 C -0.37721 -0.42917 -0.37825 -0.42755 -0.3793 -0.42662 C -0.38034 -0.42569 -0.38164 -0.42593 -0.38255 -0.42477 C -0.38359 -0.42315 -0.38398 -0.42083 -0.38476 -0.41898 C -0.38685 -0.41389 -0.38958 -0.40949 -0.39115 -0.4037 C -0.39297 -0.39745 -0.39518 -0.39144 -0.39648 -0.38472 C -0.39687 -0.38287 -0.39713 -0.38079 -0.39753 -0.37894 C -0.40156 -0.3625 -0.39831 -0.37894 -0.40078 -0.36574 C -0.40117 -0.36181 -0.40143 -0.35787 -0.40182 -0.35417 C -0.40247 -0.34977 -0.40351 -0.34537 -0.40404 -0.34097 C -0.40456 -0.33588 -0.40469 -0.33079 -0.40508 -0.32569 C -0.40586 -0.31713 -0.40586 -0.31736 -0.40716 -0.31042 C -0.40781 -0.30278 -0.40859 -0.28982 -0.40937 -0.28194 C -0.40963 -0.2787 -0.41003 -0.27546 -0.41042 -0.27222 C -0.41081 -0.26528 -0.41107 -0.25833 -0.41146 -0.25139 C -0.41185 -0.24653 -0.41302 -0.23912 -0.41367 -0.23426 C -0.41406 -0.22778 -0.41419 -0.22153 -0.41471 -0.21528 C -0.41497 -0.2125 -0.41549 -0.21019 -0.41575 -0.20764 C -0.41628 -0.20324 -0.41654 -0.19861 -0.4168 -0.19421 C -0.41654 -0.18148 -0.41628 -0.16875 -0.41575 -0.15602 C -0.41549 -0.14792 -0.41484 -0.13958 -0.41471 -0.13125 C -0.41419 -0.09329 -0.41458 -0.05509 -0.41367 -0.01713 C -0.41354 -0.01181 -0.41198 -0.00694 -0.41146 -0.00185 C -0.4069 0.04768 -0.41289 -0.01273 -0.40937 0.01528 C -0.40885 0.01898 -0.40872 0.02292 -0.40833 0.02662 C -0.40807 0.0287 -0.40755 0.03056 -0.40716 0.03241 C -0.40677 0.03565 -0.40651 0.03889 -0.40612 0.0419 C -0.40573 0.05093 -0.40586 0.05972 -0.40508 0.06852 C -0.40482 0.07199 -0.40351 0.07477 -0.40299 0.07824 C -0.39818 0.10671 -0.40573 0.0706 -0.39974 0.09537 C -0.39922 0.09722 -0.39896 0.09907 -0.3987 0.10093 C -0.39818 0.10347 -0.39818 0.10625 -0.39753 0.10856 C -0.397 0.11065 -0.39609 0.1125 -0.39544 0.11435 C -0.39505 0.1162 -0.39492 0.11829 -0.3944 0.12014 C -0.39141 0.12917 -0.39141 0.12593 -0.38789 0.13333 C -0.38711 0.13518 -0.38659 0.13727 -0.38581 0.13912 C -0.38372 0.14306 -0.38151 0.14676 -0.3793 0.15046 L -0.37513 0.1581 C -0.37396 0.15995 -0.37305 0.16204 -0.37187 0.16389 C -0.36966 0.16713 -0.36745 0.16991 -0.36549 0.17338 C -0.36315 0.17755 -0.36133 0.18264 -0.35898 0.18681 C -0.35456 0.19421 -0.34935 0.2 -0.34505 0.20764 C -0.34297 0.21157 -0.34088 0.21551 -0.33867 0.21898 C -0.33659 0.22245 -0.33424 0.225 -0.33216 0.2287 C -0.32995 0.23264 -0.32799 0.23773 -0.32578 0.2419 L -0.31185 0.26667 L -0.30651 0.27616 C -0.30508 0.2787 -0.30378 0.28171 -0.30221 0.2838 C -0.30078 0.28565 -0.29922 0.2875 -0.29792 0.28958 C -0.28151 0.3162 -0.29635 0.29514 -0.28724 0.30671 C -0.28581 0.30856 -0.2845 0.31088 -0.28294 0.3125 C -0.2819 0.31343 -0.28073 0.31366 -0.27969 0.31435 C -0.2776 0.31759 -0.27552 0.32106 -0.27331 0.32384 C -0.272 0.32546 -0.27044 0.32616 -0.26901 0.32755 C -0.26719 0.3294 -0.26549 0.33171 -0.26367 0.33333 C -0.25247 0.34398 -0.23724 0.35532 -0.22617 0.3581 C -0.2237 0.3588 -0.22109 0.35903 -0.21862 0.35995 C -0.19466 0.36921 -0.22565 0.35949 -0.20469 0.36574 C -0.19713 0.37245 -0.20273 0.36852 -0.19075 0.37153 C -0.18867 0.37199 -0.18646 0.37315 -0.18437 0.37338 C -0.16654 0.37454 -0.14857 0.37454 -0.13073 0.37523 L -0.11042 0.37917 C -0.09075 0.38009 -0.07109 0.38056 -0.05143 0.38102 L 0.03203 0.38287 C 0.05547 0.38634 0.04649 0.38588 0.08242 0.38287 C 0.09037 0.38218 0.10651 0.37523 0.11133 0.37338 C 0.1125 0.37292 0.11354 0.37199 0.11458 0.37153 C 0.11888 0.36944 0.12318 0.36782 0.12747 0.36574 C 0.13438 0.36227 0.13633 0.36111 0.14349 0.3581 C 0.15768 0.35231 0.13906 0.36111 0.15534 0.35231 C 0.15677 0.35162 0.1582 0.35139 0.15964 0.35046 C 0.16146 0.34954 0.16315 0.34792 0.16497 0.34676 C 0.16706 0.34537 0.16927 0.34444 0.17135 0.34282 C 0.17292 0.3419 0.17422 0.34028 0.17565 0.33912 C 0.17995 0.33588 0.18412 0.33218 0.18854 0.32963 C 0.19063 0.32824 0.19297 0.32755 0.19492 0.32569 C 0.1987 0.32245 0.20195 0.31759 0.20573 0.31435 C 0.20716 0.31296 0.20859 0.31204 0.2099 0.31042 C 0.21328 0.30694 0.21693 0.30393 0.21966 0.29907 C 0.23047 0.27963 0.21276 0.31181 0.22708 0.2838 C 0.22956 0.27917 0.23281 0.27593 0.23464 0.2706 C 0.23607 0.26597 0.23737 0.26157 0.23893 0.25718 C 0.24167 0.24954 0.24518 0.24259 0.24753 0.23426 C 0.25938 0.1919 0.24518 0.24468 0.25169 0.21528 C 0.2582 0.18657 0.25221 0.21551 0.25716 0.19815 C 0.2612 0.1838 0.25677 0.19282 0.2625 0.18287 C 0.2651 0.16412 0.26133 0.18704 0.2668 0.16759 C 0.26745 0.16528 0.26732 0.1625 0.26784 0.15995 C 0.26875 0.15556 0.27005 0.15116 0.27109 0.14676 C 0.27813 0.11412 0.26784 0.15856 0.27526 0.12199 C 0.27591 0.11921 0.27669 0.1169 0.27747 0.11435 C 0.27787 0.11111 0.27787 0.10787 0.27852 0.10486 C 0.2793 0.10069 0.28099 0.09745 0.28177 0.09329 C 0.28255 0.08912 0.28203 0.08426 0.28281 0.08009 C 0.28763 0.05255 0.28477 0.0794 0.28711 0.06296 C 0.2875 0.05972 0.28776 0.05648 0.28815 0.05347 C 0.28841 0.05139 0.28893 0.04954 0.28919 0.04768 C 0.29154 0.03333 0.2888 0.04699 0.29245 0.03056 C 0.29492 0.00463 0.2918 0.03241 0.2957 0.00949 C 0.29622 0.00648 0.29622 0.00324 0.29675 -1.85185E-6 C 0.2974 -0.00394 0.29896 -0.01134 0.29896 -0.01134 C 0.2987 -0.02407 0.29844 -0.06852 0.29675 -0.08935 C 0.29622 -0.09583 0.29518 -0.10208 0.29466 -0.10857 C 0.29375 -0.11806 0.29323 -0.12755 0.29245 -0.13704 C 0.2918 -0.14537 0.29102 -0.15347 0.29037 -0.16181 C 0.28958 -0.17199 0.28906 -0.18218 0.28815 -0.19236 C 0.28737 -0.20185 0.28594 -0.21134 0.28503 -0.22083 C 0.27969 -0.27361 0.28633 -0.21875 0.27956 -0.26852 C 0.27891 -0.27431 0.27852 -0.28009 0.27747 -0.28565 C 0.27604 -0.29352 0.2737 -0.30069 0.27214 -0.30857 C 0.26719 -0.33194 0.27344 -0.31181 0.26563 -0.33704 C 0.26419 -0.34167 0.26198 -0.34607 0.26029 -0.35046 C 0.25912 -0.35347 0.25833 -0.35694 0.25716 -0.35995 C 0.25378 -0.36829 0.24831 -0.37847 0.24427 -0.38472 C 0.24154 -0.38889 0.23776 -0.39097 0.23568 -0.39607 C 0.23268 -0.40301 0.23255 -0.40509 0.22813 -0.40949 C 0.22721 -0.41042 0.22604 -0.41065 0.225 -0.41134 C 0.22344 -0.4125 0.22201 -0.41366 0.2207 -0.41505 C 0.21524 -0.42083 0.2099 -0.42639 0.20456 -0.43241 C 0.20169 -0.43542 0.19883 -0.43843 0.19609 -0.4419 C 0.19492 -0.44306 0.19401 -0.44491 0.19284 -0.4456 C 0.1901 -0.44745 0.18711 -0.44815 0.18425 -0.44954 C 0.18177 -0.45069 0.17917 -0.45162 0.17669 -0.45324 C 0.16732 -0.45926 0.17044 -0.45926 0.16068 -0.46667 C 0.15859 -0.46806 0.15638 -0.46898 0.1543 -0.47037 C 0.15065 -0.47269 0.14727 -0.47639 0.14349 -0.47801 C 0.14206 -0.4787 0.14063 -0.47917 0.13919 -0.47986 C 0.13633 -0.48171 0.13359 -0.48426 0.13073 -0.48565 C 0.12826 -0.48681 0.12565 -0.48681 0.12318 -0.4875 C 0.12175 -0.48796 0.12031 -0.48889 0.11888 -0.48935 C 0.11458 -0.49097 0.11029 -0.49144 0.10599 -0.49329 C 0.10313 -0.49444 0.10039 -0.49653 0.0974 -0.49699 C 0.09037 -0.49838 0.0832 -0.49838 0.07604 -0.49884 C 0.06354 -0.49699 0.05091 -0.49607 0.03854 -0.49329 C 0.02201 -0.48958 0.02617 -0.48773 0.01172 -0.47986 C 0.00859 -0.47824 0.00534 -0.47732 0.00208 -0.47616 C 4.16667E-7 -0.47431 -0.00208 -0.47176 -0.0043 -0.47037 C -0.00924 -0.46736 -0.01432 -0.46528 -0.0194 -0.46273 C -0.0207 -0.46204 -0.02213 -0.46134 -0.02357 -0.46088 C -0.02786 -0.45949 -0.03229 -0.4588 -0.03646 -0.45694 C -0.03867 -0.45625 -0.04075 -0.45417 -0.04297 -0.45324 C -0.04857 -0.45093 -0.05443 -0.45 -0.06003 -0.44745 L -0.06432 -0.4456 C -0.07122 -0.44607 -0.09128 -0.44699 -0.10078 -0.44954 C -0.13971 -0.45926 -0.08568 -0.44815 -0.12109 -0.45509 L -0.12969 -0.45903 C -0.13112 -0.45949 -0.13255 -0.46065 -0.13398 -0.46088 C -0.16641 -0.4662 -0.14974 -0.46412 -0.18437 -0.46667 C -0.1875 -0.46713 -0.19075 -0.46759 -0.19401 -0.46852 C -0.19505 -0.46875 -0.19609 -0.47014 -0.19726 -0.47037 C -0.20078 -0.4713 -0.2043 -0.47153 -0.20794 -0.47222 C -0.22513 -0.47546 -0.21042 -0.47338 -0.23255 -0.47616 C -0.23971 -0.47546 -0.24687 -0.47569 -0.25404 -0.47431 C -0.25625 -0.47384 -0.2582 -0.47153 -0.26042 -0.47037 C -0.26758 -0.46667 -0.26901 -0.46736 -0.27539 -0.46273 C -0.2806 -0.45903 -0.27838 -0.45903 -0.28294 -0.45694 C -0.28594 -0.45579 -0.2918 -0.45417 -0.29466 -0.45324 C -0.29583 -0.45208 -0.29674 -0.45023 -0.29792 -0.44954 C -0.3 -0.44815 -0.30221 -0.44815 -0.3043 -0.44745 C -0.30612 -0.44699 -0.30794 -0.4463 -0.30976 -0.4456 C -0.31549 -0.43889 -0.31016 -0.44398 -0.31823 -0.43982 C -0.34062 -0.42847 -0.31536 -0.43912 -0.33763 -0.43032 C -0.3401 -0.42732 -0.34362 -0.42315 -0.34609 -0.42083 C -0.34713 -0.41991 -0.34831 -0.41991 -0.34935 -0.41898 C -0.35156 -0.41667 -0.35351 -0.41343 -0.35573 -0.41134 L -0.36003 -0.40764 C -0.3612 -0.40556 -0.36198 -0.40324 -0.36328 -0.40185 C -0.36419 -0.40069 -0.36575 -0.40139 -0.36654 -0.4 C -0.37344 -0.38773 -0.37161 -0.38796 -0.37513 -0.37708 C -0.3776 -0.36898 -0.37721 -0.37338 -0.3793 -0.36366 C -0.38021 -0.35995 -0.38112 -0.35625 -0.38151 -0.35232 C -0.38281 -0.34028 -0.38216 -0.34583 -0.38359 -0.33519 C -0.38333 -0.31042 -0.38346 -0.28565 -0.38255 -0.26088 C -0.38242 -0.25694 -0.38086 -0.25347 -0.38047 -0.24954 C -0.37982 -0.24444 -0.37995 -0.23912 -0.3793 -0.23426 C -0.37812 -0.22454 -0.37656 -0.21505 -0.37513 -0.20556 C -0.37474 -0.2037 -0.37422 -0.20185 -0.37396 -0.2 C -0.37318 -0.19421 -0.3724 -0.18866 -0.37187 -0.18287 C -0.37109 -0.17523 -0.37083 -0.16389 -0.36966 -0.15602 C -0.36797 -0.14375 -0.36758 -0.14653 -0.36549 -0.13519 C -0.36458 -0.13079 -0.36419 -0.12616 -0.36328 -0.12176 C -0.36107 -0.11111 -0.35677 -0.09259 -0.3526 -0.08194 C -0.35104 -0.07778 -0.3487 -0.07454 -0.34726 -0.07037 C -0.34583 -0.0669 -0.34531 -0.0625 -0.34401 -0.05903 C -0.3418 -0.05301 -0.33893 -0.04769 -0.33646 -0.0419 C -0.33542 -0.03935 -0.33424 -0.03681 -0.33333 -0.03426 C -0.33073 -0.02755 -0.32956 -0.02361 -0.32578 -0.01713 C -0.32448 -0.01482 -0.32292 -0.01343 -0.32148 -0.01134 C -0.32031 -0.00972 -0.31953 -0.00741 -0.31823 -0.00556 C -0.31628 -0.00278 -0.31367 -0.00139 -0.31185 0.00185 C -0.31042 0.0044 -0.30911 0.00718 -0.30755 0.00949 C -0.30664 0.01111 -0.30534 0.01181 -0.3043 0.01343 C -0.29883 0.02199 -0.2987 0.02431 -0.29362 0.03426 C -0.28424 0.05301 -0.2974 0.02593 -0.2862 0.04583 C -0.2849 0.04792 -0.28424 0.05116 -0.28294 0.05347 C -0.28203 0.05509 -0.28073 0.05579 -0.27969 0.05718 C -0.27851 0.05903 -0.2776 0.06111 -0.27643 0.06296 C -0.27513 0.06991 -0.27591 0.06782 -0.27331 0.07431 C -0.27226 0.07685 -0.27148 0.07986 -0.27005 0.08194 C -0.26888 0.0838 -0.26719 0.08449 -0.26575 0.08565 C -0.26471 0.08518 -0.26354 0.08472 -0.26263 0.0838 C -0.25456 0.07593 -0.24622 0.06111 -0.24115 0.04954 L -0.23359 0.03241 L -0.00325 -0.00556 L 4.16667E-7 -1.85185E-6 " pathEditMode="relative" ptsTypes="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61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2022-10-03T03:05:37Z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