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1230E-A3EF-4D30-AFF2-B556E2B3D32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A52B6-AE16-4EE2-AA3A-0D2DC96397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86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2126" y="542908"/>
            <a:ext cx="9196251" cy="1110342"/>
          </a:xfrm>
        </p:spPr>
        <p:txBody>
          <a:bodyPr/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55284" y="1672046"/>
            <a:ext cx="5848673" cy="888274"/>
          </a:xfrm>
        </p:spPr>
        <p:txBody>
          <a:bodyPr/>
          <a:lstStyle/>
          <a:p>
            <a:pPr lvl="0"/>
            <a:r>
              <a:rPr lang="zh-TW" altLang="en-US" dirty="0"/>
              <a:t>護眼</a:t>
            </a:r>
            <a:r>
              <a:rPr lang="zh-TW" altLang="en-US" dirty="0" smtClean="0"/>
              <a:t>有一套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225" y="2597912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602" y="586112"/>
            <a:ext cx="1732958" cy="106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94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9698" y="1407523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686" y="2991394"/>
            <a:ext cx="7085553" cy="347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65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燈光充足、不閃爍</a:t>
            </a:r>
          </a:p>
          <a:p>
            <a:pPr lvl="0"/>
            <a:r>
              <a:rPr lang="zh-TW" altLang="en-US" sz="2800" dirty="0" smtClean="0"/>
              <a:t>不關燈或在昏暗環境使用</a:t>
            </a:r>
            <a:r>
              <a:rPr lang="en-US" altLang="zh-TW" sz="2800" dirty="0" smtClean="0"/>
              <a:t>3</a:t>
            </a:r>
            <a:r>
              <a:rPr lang="zh-TW" altLang="en-US" sz="2800" dirty="0" smtClean="0"/>
              <a:t>Ｃ，對比變強很傷眼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3" y="2843608"/>
            <a:ext cx="4276918" cy="347856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631" y="3788230"/>
            <a:ext cx="4796099" cy="253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31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590402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多接觸大自然，多看遠方，可預防近視</a:t>
            </a:r>
          </a:p>
          <a:p>
            <a:pPr lvl="0"/>
            <a:r>
              <a:rPr lang="zh-TW" altLang="en-US" sz="2800" dirty="0" smtClean="0"/>
              <a:t>每天戶外運動，最少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282" y="2769327"/>
            <a:ext cx="7917749" cy="408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64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2022-10-03T03:07:34Z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