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 autoAdjust="0"/>
  </p:normalViewPr>
  <p:slideViewPr>
    <p:cSldViewPr snapToGrid="0">
      <p:cViewPr>
        <p:scale>
          <a:sx n="71" d="100"/>
          <a:sy n="71" d="100"/>
        </p:scale>
        <p:origin x="498" y="114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E0B8D-F0EE-4657-AD86-67CA51EBC530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BD67D-0648-47F0-B46D-CFEF2B7352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8251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搶救</a:t>
            </a:r>
            <a:r>
              <a:rPr lang="en-US" altLang="zh-TW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3C</a:t>
            </a:r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zh-TW" altLang="en-US"/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5928" y="3159614"/>
            <a:ext cx="1768807" cy="2966865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7225" y="2428278"/>
            <a:ext cx="1158144" cy="713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0648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16332" y="157287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限時使用</a:t>
            </a:r>
            <a:r>
              <a:rPr lang="en-US" altLang="zh-TW" sz="48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3C</a:t>
            </a:r>
            <a:endParaRPr lang="en-US" altLang="zh-TW" sz="48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/>
              <a:t>打電腦、看電視、滑</a:t>
            </a:r>
            <a:r>
              <a:rPr lang="zh-TW" altLang="en-US" sz="2800" dirty="0" smtClean="0"/>
              <a:t>手機等</a:t>
            </a:r>
            <a:r>
              <a:rPr lang="zh-TW" altLang="en-US" sz="2800" dirty="0"/>
              <a:t>，每天使用少於</a:t>
            </a:r>
            <a:r>
              <a:rPr lang="en-US" altLang="zh-TW" sz="2800" dirty="0"/>
              <a:t>2</a:t>
            </a:r>
            <a:r>
              <a:rPr lang="zh-TW" altLang="en-US" sz="2800" dirty="0" smtClean="0"/>
              <a:t>小時</a:t>
            </a:r>
            <a:endParaRPr lang="zh-TW" altLang="en-US" sz="2800" dirty="0"/>
          </a:p>
          <a:p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 smtClean="0"/>
              <a:t>10</a:t>
            </a:r>
            <a:r>
              <a:rPr lang="zh-TW" altLang="en-US" sz="2800" dirty="0" smtClean="0"/>
              <a:t>分鐘</a:t>
            </a:r>
            <a:endParaRPr lang="en-US" altLang="zh-TW" sz="28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lvl="0"/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5049" y="4396144"/>
            <a:ext cx="6430748" cy="2511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04624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9372" y="4121846"/>
            <a:ext cx="4145130" cy="2736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672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7808" y="3226527"/>
            <a:ext cx="7032378" cy="3631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6802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Back_To_School">
    <a:dk1>
      <a:sysClr val="windowText" lastClr="000000"/>
    </a:dk1>
    <a:lt1>
      <a:sysClr val="window" lastClr="FFFFFF"/>
    </a:lt1>
    <a:dk2>
      <a:srgbClr val="404040"/>
    </a:dk2>
    <a:lt2>
      <a:srgbClr val="FFF7D3"/>
    </a:lt2>
    <a:accent1>
      <a:srgbClr val="EB7F23"/>
    </a:accent1>
    <a:accent2>
      <a:srgbClr val="AFAF51"/>
    </a:accent2>
    <a:accent3>
      <a:srgbClr val="84491F"/>
    </a:accent3>
    <a:accent4>
      <a:srgbClr val="FEBE2F"/>
    </a:accent4>
    <a:accent5>
      <a:srgbClr val="6E1C1C"/>
    </a:accent5>
    <a:accent6>
      <a:srgbClr val="9EE0F8"/>
    </a:accent6>
    <a:hlink>
      <a:srgbClr val="EB7F23"/>
    </a:hlink>
    <a:folHlink>
      <a:srgbClr val="40404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2022-10-03T03:04:28Z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