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576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937C-C1F8-4F20-912F-C509755BCF80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413-9AF7-454B-9BE9-42938F7798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838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87620" y="1103118"/>
            <a:ext cx="8330701" cy="1344061"/>
          </a:xfrm>
        </p:spPr>
        <p:txBody>
          <a:bodyPr/>
          <a:lstStyle/>
          <a:p>
            <a:r>
              <a:rPr lang="zh-TW" altLang="en-US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救</a:t>
            </a:r>
            <a:r>
              <a:rPr lang="en-US" altLang="zh-TW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搶</a:t>
            </a:r>
            <a:r>
              <a:rPr lang="zh-TW" altLang="en-US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惡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343009" y="2476917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34570" y="2476917"/>
            <a:ext cx="1750422" cy="293602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798" y="1132856"/>
            <a:ext cx="1667680" cy="102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698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3043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990" y="3043645"/>
            <a:ext cx="7159469" cy="304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09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36391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298" y="2512359"/>
            <a:ext cx="5190157" cy="4221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06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50571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571" y="2936573"/>
            <a:ext cx="7593874" cy="392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29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救3C搶惡視力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2022-10-03T03:04:28Z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