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EE9B1-AD43-4C81-B000-2EC035C1207A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3E35-43D8-4D96-A7CD-2D1E48CA606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80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/>
              <a:t>搶救</a:t>
            </a:r>
            <a:r>
              <a:rPr lang="en-US" altLang="zh-TW"/>
              <a:t>3C</a:t>
            </a:r>
            <a:r>
              <a:rPr lang="zh-TW" altLang="en-US"/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163" y="3252651"/>
            <a:ext cx="1433926" cy="240516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4556" y="2120331"/>
            <a:ext cx="1685109" cy="130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7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限時使用</a:t>
            </a:r>
            <a:r>
              <a:rPr lang="en-US" altLang="zh-TW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658982"/>
            <a:ext cx="9500833" cy="3966756"/>
          </a:xfrm>
        </p:spPr>
        <p:txBody>
          <a:bodyPr/>
          <a:lstStyle/>
          <a:p>
            <a:pPr lvl="0"/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pPr lvl="0"/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090" y="2911838"/>
            <a:ext cx="8104731" cy="3737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855" y="3562350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63" y="4539858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9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406378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2022-10-03T03:06:57Z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