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40" y="13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D5ED-7618-492F-9138-D8912016B5C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C91E-5CF7-45C6-B9C0-03EFBB45D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56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7" y="871430"/>
            <a:ext cx="5957745" cy="1050878"/>
          </a:xfrm>
        </p:spPr>
        <p:txBody>
          <a:bodyPr>
            <a:normAutofit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524320" y="2067484"/>
            <a:ext cx="4271680" cy="839489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398" y="1970700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249" y="435957"/>
            <a:ext cx="2054166" cy="126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08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034" y="3325164"/>
            <a:ext cx="7628151" cy="324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7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8442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852" y="2655045"/>
            <a:ext cx="4890296" cy="39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55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60" y="2690511"/>
            <a:ext cx="8070376" cy="416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01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