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75" d="100"/>
          <a:sy n="75" d="100"/>
        </p:scale>
        <p:origin x="336" y="1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7A5AB-FB97-4156-B357-BE7B97B028F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2C80F-3546-41F1-996F-80CEB6C43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1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631" y="3248152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593" y="1544059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24066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4601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打</a:t>
            </a:r>
            <a:r>
              <a:rPr lang="zh-TW" altLang="en-US" sz="2800" dirty="0"/>
              <a:t>電腦、看電視、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滑</a:t>
            </a:r>
            <a:r>
              <a:rPr lang="zh-TW" altLang="en-US" sz="2800" dirty="0"/>
              <a:t>手機等，每天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使用</a:t>
            </a:r>
            <a:r>
              <a:rPr lang="zh-TW" altLang="en-US" sz="2800" dirty="0"/>
              <a:t>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</a:t>
            </a:r>
            <a:r>
              <a:rPr lang="zh-TW" alt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1803" y="315439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0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3475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燈光充足、不閃爍</a:t>
            </a:r>
          </a:p>
          <a:p>
            <a:pPr lvl="0"/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不關燈或在昏暗環境使用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831" y="3091231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3637" y="3272761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47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99070" y="7891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97944" y="13123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</a:t>
            </a:r>
            <a:r>
              <a:rPr lang="zh-TW" altLang="en-US" sz="2800" dirty="0"/>
              <a:t>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46" y="318615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16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2022-10-03T03:04:39Z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