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67F2-D1F5-42E2-AA72-0508B93F777D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C27C-1D35-4ED7-B609-8CC5024801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1343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搶救</a:t>
            </a:r>
            <a:r>
              <a:rPr lang="en-US" altLang="zh-TW" dirty="0" smtClean="0"/>
              <a:t>3C</a:t>
            </a:r>
            <a:r>
              <a:rPr lang="zh-TW" altLang="en-US" dirty="0" smtClean="0"/>
              <a:t>惡視力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632" y="3187337"/>
            <a:ext cx="2041991" cy="288689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512" y="2965269"/>
            <a:ext cx="2096851" cy="252113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0834" y="822959"/>
            <a:ext cx="1632809" cy="1319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3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2547257" cy="1312334"/>
          </a:xfrm>
        </p:spPr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0" y="1312334"/>
            <a:ext cx="8164286" cy="4326467"/>
          </a:xfrm>
        </p:spPr>
        <p:txBody>
          <a:bodyPr/>
          <a:lstStyle/>
          <a:p>
            <a:pPr lvl="0"/>
            <a:r>
              <a:rPr lang="zh-TW" altLang="en-US" sz="28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打電腦、看電視、滑手機等，每天使用少於</a:t>
            </a:r>
            <a:r>
              <a:rPr lang="en-US" altLang="zh-TW" sz="28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2</a:t>
            </a:r>
            <a:r>
              <a:rPr lang="zh-TW" altLang="en-US" sz="28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小時</a:t>
            </a:r>
          </a:p>
          <a:p>
            <a:pPr lvl="8"/>
            <a:r>
              <a:rPr lang="zh-TW" altLang="en-US" sz="3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使用</a:t>
            </a:r>
            <a:r>
              <a:rPr lang="en-US" altLang="zh-TW" sz="3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30</a:t>
            </a:r>
            <a:r>
              <a:rPr lang="zh-TW" altLang="en-US" sz="3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分鐘，休息</a:t>
            </a:r>
            <a:r>
              <a:rPr lang="en-US" altLang="zh-TW" sz="3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10</a:t>
            </a:r>
            <a:r>
              <a:rPr lang="zh-TW" altLang="en-US" sz="3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626" y="2939143"/>
            <a:ext cx="6430748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03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931" y="3135086"/>
            <a:ext cx="5804775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13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319" y="3618410"/>
            <a:ext cx="5949204" cy="301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60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微軟正黑體 Light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2022-10-03T03:05:11Z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