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971E-FB0C-4C3A-A827-ED50EC891D7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DD1C-563D-4AA2-B26F-7A4BA0606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98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</a:rPr>
              <a:t>搶救</a:t>
            </a:r>
            <a:r>
              <a:rPr lang="en-US" altLang="zh-TW" sz="6000" dirty="0" smtClean="0">
                <a:solidFill>
                  <a:srgbClr val="FF0000"/>
                </a:solidFill>
              </a:rPr>
              <a:t>3C</a:t>
            </a:r>
            <a:r>
              <a:rPr lang="zh-TW" altLang="en-US" sz="6000" dirty="0" smtClean="0">
                <a:solidFill>
                  <a:srgbClr val="FF0000"/>
                </a:solidFill>
              </a:rPr>
              <a:t>惡視力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sp>
        <p:nvSpPr>
          <p:cNvPr id="4" name="矩形 3"/>
          <p:cNvSpPr/>
          <p:nvPr/>
        </p:nvSpPr>
        <p:spPr>
          <a:xfrm>
            <a:off x="11414182" y="3158609"/>
            <a:ext cx="1596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搶救</a:t>
            </a:r>
            <a:r>
              <a:rPr lang="en-US" altLang="zh-TW" dirty="0">
                <a:solidFill>
                  <a:srgbClr val="FF0000"/>
                </a:solidFill>
              </a:rPr>
              <a:t>3C</a:t>
            </a:r>
            <a:r>
              <a:rPr lang="zh-TW" altLang="en-US" dirty="0">
                <a:solidFill>
                  <a:srgbClr val="FF0000"/>
                </a:solidFill>
              </a:rPr>
              <a:t>惡視力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171" y="5212079"/>
            <a:ext cx="925694" cy="143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32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96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限時使用</a:t>
            </a:r>
            <a:r>
              <a:rPr lang="en-US" altLang="zh-TW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243" y="4307372"/>
            <a:ext cx="6430748" cy="255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36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471" y="3169607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3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815" y="335597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15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79</Words>
  <Application>Microsoft Office PowerPoint</Application>
  <PresentationFormat>寬螢幕</PresentationFormat>
  <Paragraphs>12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新細明體</vt:lpstr>
      <vt:lpstr>Arial</vt:lpstr>
      <vt:lpstr>Cambria</vt:lpstr>
      <vt:lpstr>Back to School 16x9</vt:lpstr>
      <vt:lpstr>搶救3C惡視力</vt:lpstr>
      <vt:lpstr>PowerPoint 簡報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2022-10-03T03:06:44Z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