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551F2-3EBC-43E8-8169-E278C5C3D57B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1B01-A1F3-4F69-926E-0FF38F8840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9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94560" y="640080"/>
            <a:ext cx="6766560" cy="2129245"/>
          </a:xfrm>
        </p:spPr>
        <p:txBody>
          <a:bodyPr>
            <a:noAutofit/>
          </a:bodyPr>
          <a:lstStyle/>
          <a:p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救</a:t>
            </a:r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4962652" y="3017520"/>
            <a:ext cx="1517757" cy="421100"/>
          </a:xfrm>
        </p:spPr>
        <p:txBody>
          <a:bodyPr>
            <a:normAutofit/>
          </a:bodyPr>
          <a:lstStyle/>
          <a:p>
            <a:pPr lvl="0"/>
            <a:r>
              <a:rPr lang="zh-TW" altLang="en-US" sz="1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護眼有一套</a:t>
            </a: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614264" y="5926239"/>
            <a:ext cx="783769" cy="536235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2517" y="5834799"/>
            <a:ext cx="831621" cy="512104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160" y="774152"/>
            <a:ext cx="544990" cy="93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731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12274" y="0"/>
            <a:ext cx="9133730" cy="1233424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打電腦、看電視、滑手機等，每天使用少於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2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  <a:p>
            <a:pPr lvl="0"/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使用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30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分鐘，休息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10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872" y="3161212"/>
            <a:ext cx="3660426" cy="155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60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" lv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989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多接觸大自然，多看遠方，可預防近視</a:t>
            </a:r>
          </a:p>
          <a:p>
            <a:pPr lvl="0"/>
            <a:r>
              <a:rPr lang="zh-TW" altLang="en-US"/>
              <a:t>每天戶外運動，最少</a:t>
            </a:r>
            <a:r>
              <a:rPr lang="en-US" altLang="zh-TW"/>
              <a:t>1</a:t>
            </a:r>
            <a:r>
              <a:rPr lang="zh-TW" altLang="en-US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249288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54</Words>
  <Application>Microsoft Office PowerPoint</Application>
  <PresentationFormat>寬螢幕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2022-10-03T03:04:27Z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