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E47E-F0D7-4B55-8F77-04790F85143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C2622-E6A6-4132-9169-A9A6BA4397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42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30583" y="1097280"/>
            <a:ext cx="9011123" cy="45719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77203" y="1306286"/>
            <a:ext cx="6916336" cy="2246811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84" y="2247970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26" y="42982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489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51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足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528" y="318132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60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192" y="306859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足光線要充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