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1042" autoAdjust="0"/>
  </p:normalViewPr>
  <p:slideViewPr>
    <p:cSldViewPr snapToGrid="0">
      <p:cViewPr varScale="1">
        <p:scale>
          <a:sx n="71" d="100"/>
          <a:sy n="71" d="100"/>
        </p:scale>
        <p:origin x="498" y="60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5DA9F-EB07-49BA-80E4-46C8CA876490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58156-17E7-43B5-A56D-099A09B2B8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756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/>
              <a:t>護眼有一套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5985" y="3056023"/>
            <a:ext cx="2041991" cy="348662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086" y="5449742"/>
            <a:ext cx="2286914" cy="1408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982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04219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3200" dirty="0"/>
              <a:t>多接觸大自然，多看遠方，可預防</a:t>
            </a:r>
            <a:r>
              <a:rPr lang="zh-TW" altLang="en-US" sz="3200" b="1" dirty="0"/>
              <a:t>近視</a:t>
            </a:r>
          </a:p>
          <a:p>
            <a:pPr lvl="0"/>
            <a:r>
              <a:rPr lang="zh-TW" altLang="en-US" sz="3200" b="1" dirty="0"/>
              <a:t>每天戶外運動，最少</a:t>
            </a:r>
            <a:r>
              <a:rPr lang="en-US" altLang="zh-TW" sz="3200" b="1" dirty="0"/>
              <a:t>1</a:t>
            </a:r>
            <a:r>
              <a:rPr lang="zh-TW" altLang="en-US" sz="3200" b="1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743" y="3340347"/>
            <a:ext cx="5949204" cy="30721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9091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8997 -0.63032 L 0.38997 -0.63009 C 0.38685 -0.63102 0.38359 -0.63125 0.38034 -0.63218 C 0.3793 -0.63264 0.37825 -0.6338 0.37721 -0.63426 C 0.37357 -0.63565 0.37005 -0.63681 0.36641 -0.63796 C 0.35716 -0.64074 0.36224 -0.63935 0.35143 -0.64167 C 0.34114 -0.6412 0.33073 -0.64144 0.32044 -0.63982 C 0.3181 -0.63958 0.31588 -0.63819 0.31393 -0.63611 L 0.31068 -0.63218 L 0.16927 -0.63796 C 0.15651 -0.63727 0.14362 -0.63727 0.13073 -0.63611 C 0.1293 -0.63588 0.12786 -0.63472 0.12643 -0.63426 C 0.12461 -0.63357 0.12292 -0.63287 0.12109 -0.63218 C 0.11966 -0.63171 0.11823 -0.63079 0.1168 -0.63032 C 0.11471 -0.62963 0.1125 -0.62917 0.11042 -0.62847 C 0.10755 -0.62732 0.10469 -0.62593 0.10182 -0.62454 C 0.10039 -0.62407 0.09896 -0.62315 0.09752 -0.62269 C 0.09505 -0.62199 0.09245 -0.62153 0.08997 -0.62083 C 0.08854 -0.62037 0.08724 -0.61898 0.08568 -0.61898 L -0.02682 -0.61713 C -0.03177 -0.61644 -0.03672 -0.61597 -0.0418 -0.61505 C -0.06237 -0.61157 -0.03998 -0.61505 -0.05352 -0.61134 C -0.05677 -0.61042 -0.06003 -0.60995 -0.06315 -0.60949 C -0.06432 -0.6088 -0.06537 -0.60787 -0.06641 -0.60741 C -0.07162 -0.60556 -0.08008 -0.60417 -0.08464 -0.6037 C -0.09492 -0.60278 -0.10534 -0.60232 -0.11576 -0.60185 C -0.11953 -0.6 -0.12123 -0.59907 -0.12539 -0.59792 C -0.12787 -0.59722 -0.13034 -0.59676 -0.13281 -0.59607 C -0.1457 -0.5919 -0.13008 -0.5963 -0.14037 -0.59236 C -0.14245 -0.59144 -0.14466 -0.5912 -0.14675 -0.59028 C -0.14818 -0.58982 -0.14961 -0.58912 -0.15104 -0.58843 C -0.15287 -0.58773 -0.15469 -0.58727 -0.15638 -0.58657 C -0.15755 -0.58519 -0.15846 -0.5838 -0.15964 -0.58264 C -0.16133 -0.58125 -0.16315 -0.58009 -0.16498 -0.57894 C -0.16602 -0.57824 -0.16719 -0.57801 -0.16823 -0.57708 C -0.1694 -0.57593 -0.17031 -0.57431 -0.17136 -0.57315 C -0.18151 -0.56296 -0.16979 -0.57662 -0.17995 -0.56366 C -0.18099 -0.56227 -0.18229 -0.56157 -0.1832 -0.55995 C -0.18828 -0.55069 -0.18763 -0.54907 -0.19076 -0.53704 C -0.19141 -0.53449 -0.19219 -0.53194 -0.19284 -0.5294 C -0.19401 -0.525 -0.19505 -0.52083 -0.19609 -0.51597 C -0.19636 -0.51319 -0.19662 -0.50972 -0.19714 -0.50648 C -0.19844 -0.49792 -0.20143 -0.47986 -0.20143 -0.47963 C -0.20456 -0.43565 -0.20013 -0.49398 -0.20469 -0.44931 C -0.2056 -0.44051 -0.20612 -0.43171 -0.20677 -0.42269 L -0.20886 -0.39213 C -0.20859 -0.34259 -0.20886 -0.29306 -0.20781 -0.24352 C -0.20768 -0.23704 -0.20651 -0.23079 -0.20573 -0.22454 C -0.20482 -0.21759 -0.20391 -0.21227 -0.20248 -0.20556 C -0.20182 -0.20232 -0.20117 -0.19907 -0.20039 -0.19607 C -0.19974 -0.19329 -0.19883 -0.19097 -0.19818 -0.18843 C -0.19766 -0.18588 -0.19766 -0.1831 -0.19714 -0.18079 C -0.19662 -0.17801 -0.1957 -0.17569 -0.19505 -0.17315 C -0.19206 -0.16366 -0.19206 -0.16412 -0.18854 -0.15602 C -0.1875 -0.15093 -0.18659 -0.14583 -0.18529 -0.14074 C -0.17787 -0.11204 -0.18425 -0.13935 -0.17787 -0.11968 C -0.1763 -0.11482 -0.17526 -0.10949 -0.17357 -0.10463 C -0.1724 -0.10116 -0.17057 -0.09838 -0.16927 -0.09491 C -0.16771 -0.0912 -0.16641 -0.08727 -0.16498 -0.0838 C -0.16393 -0.08125 -0.16276 -0.07847 -0.16172 -0.07593 C -0.14636 -0.03681 -0.16498 -0.08426 -0.15534 -0.05718 C -0.15443 -0.05417 -0.15313 -0.05185 -0.15208 -0.04931 C -0.15065 -0.04583 -0.14935 -0.0419 -0.14779 -0.03796 C -0.14649 -0.03449 -0.14492 -0.03194 -0.14362 -0.02824 C -0.14063 -0.02083 -0.13828 -0.01273 -0.13503 -0.00556 C -0.1332 -0.00162 -0.13125 0.00185 -0.12969 0.00602 C -0.12734 0.01134 -0.12565 0.01782 -0.12318 0.02315 C -0.12096 0.02801 -0.11797 0.03148 -0.11576 0.03634 C -0.11354 0.04097 -0.1125 0.04722 -0.11029 0.05162 C -0.10781 0.05671 -0.1043 0.05972 -0.10182 0.06505 C -0.09609 0.07639 -0.09232 0.0912 -0.08568 0.10116 C -0.0832 0.10509 -0.0806 0.10856 -0.07826 0.11273 C -0.07344 0.1206 -0.06927 0.12963 -0.06432 0.1375 C -0.06211 0.14051 -0.0599 0.14352 -0.05781 0.14699 C -0.05456 0.15231 -0.05182 0.1588 -0.04818 0.16412 C -0.03919 0.17662 -0.03294 0.18588 -0.02253 0.19653 C -0.01992 0.19907 -0.01758 0.20162 -0.01498 0.20417 C -0.01185 0.20694 -0.00846 0.20903 -0.00534 0.21181 C 0.00026 0.21643 0.00924 0.22708 0.01497 0.23079 C 0.01914 0.2331 0.0237 0.23356 0.02786 0.23657 C 0.0319 0.23866 0.03555 0.24352 0.03971 0.24606 C 0.05117 0.25278 0.07031 0.25486 0.08034 0.25926 C 0.08502 0.26134 0.08958 0.26366 0.09427 0.26505 C 0.10312 0.26713 0.12109 0.26898 0.12109 0.26921 C 0.1418 0.26829 0.1625 0.26898 0.1832 0.26667 C 0.18763 0.2662 0.1918 0.26319 0.19609 0.26134 C 0.20078 0.2588 0.20534 0.25579 0.21002 0.2537 C 0.21393 0.25139 0.21797 0.25 0.22174 0.24792 C 0.22617 0.2456 0.23034 0.24259 0.23463 0.24005 C 0.24245 0.23611 0.25065 0.23403 0.2582 0.2287 C 0.26471 0.22431 0.27096 0.21944 0.27747 0.21551 C 0.2776 0.21551 0.30469 0.19977 0.30859 0.19653 C 0.31614 0.18981 0.32396 0.18495 0.33112 0.17731 C 0.33542 0.17292 0.33958 0.16806 0.34401 0.16412 C 0.34844 0.15972 0.35338 0.15671 0.35794 0.15231 C 0.36523 0.14537 0.37187 0.13611 0.3793 0.12963 C 0.38424 0.12523 0.38971 0.12176 0.39427 0.11643 C 0.39544 0.11528 0.39661 0.11435 0.39752 0.11273 C 0.39948 0.10903 0.4013 0.10532 0.40286 0.10116 C 0.40377 0.09861 0.4043 0.09606 0.40508 0.09352 C 0.40599 0.09028 0.40716 0.08727 0.4082 0.0838 C 0.40859 0.08148 0.40898 0.07893 0.40924 0.07639 C 0.41042 0.06759 0.41016 0.06736 0.41146 0.05926 C 0.41172 0.05718 0.41224 0.05556 0.4125 0.05324 C 0.41328 0.04884 0.4138 0.04444 0.41471 0.04028 C 0.41523 0.0375 0.41614 0.03518 0.4168 0.03264 C 0.41862 0.025 0.42083 0.01759 0.42213 0.00972 C 0.42292 0.00532 0.42344 0.00069 0.42435 -0.00347 C 0.42617 -0.01227 0.42891 -0.01921 0.43177 -0.02662 C 0.43489 -0.03449 0.43568 -0.03449 0.43828 -0.04352 C 0.4388 -0.04537 0.4388 -0.04745 0.43932 -0.04931 C 0.44284 -0.06296 0.44232 -0.06157 0.4457 -0.07014 C 0.44609 -0.075 0.44674 -0.08565 0.44792 -0.0912 C 0.44844 -0.09375 0.44935 -0.09653 0.45 -0.09907 C 0.45039 -0.10255 0.45078 -0.10648 0.45104 -0.11019 C 0.45143 -0.11482 0.45169 -0.11921 0.45221 -0.12361 C 0.45351 -0.13519 0.45534 -0.1463 0.45651 -0.15787 C 0.45716 -0.16505 0.45794 -0.17176 0.45859 -0.17894 C 0.45937 -0.18704 0.45976 -0.19537 0.46068 -0.2037 C 0.46224 -0.21528 0.46419 -0.22662 0.46614 -0.23796 C 0.46745 -0.2456 0.46901 -0.25301 0.47044 -0.26065 C 0.47187 -0.27014 0.47318 -0.2787 0.47461 -0.2875 C 0.47604 -0.29514 0.4776 -0.30255 0.47891 -0.31019 C 0.47982 -0.31574 0.48034 -0.3206 0.48112 -0.32546 C 0.4845 -0.34676 0.48229 -0.32732 0.48437 -0.34838 C 0.48398 -0.36991 0.48385 -0.39213 0.4832 -0.41319 C 0.4832 -0.41574 0.48268 -0.41829 0.48216 -0.42083 C 0.48164 -0.42338 0.48073 -0.42593 0.48008 -0.42847 C 0.47969 -0.43102 0.47956 -0.43357 0.47891 -0.43611 C 0.47838 -0.43866 0.47409 -0.44792 0.47357 -0.44931 C 0.46992 -0.45995 0.47331 -0.45556 0.46719 -0.46644 C 0.46276 -0.47431 0.46263 -0.4706 0.45755 -0.47801 C 0.4556 -0.48079 0.45404 -0.48449 0.45221 -0.4875 C 0.45156 -0.48843 0.44596 -0.49607 0.44466 -0.49699 C 0.44362 -0.49792 0.44245 -0.49815 0.44141 -0.49884 C 0.43893 -0.50069 0.43633 -0.50255 0.43398 -0.50463 C 0.43203 -0.50625 0.43047 -0.5088 0.42864 -0.51042 C 0.42656 -0.51204 0.42422 -0.5125 0.42213 -0.51412 C 0.40755 -0.52546 0.41536 -0.52269 0.39961 -0.53125 C 0.39544 -0.53357 0.39101 -0.53495 0.38685 -0.53704 C 0.38177 -0.53935 0.37682 -0.54213 0.37174 -0.54468 C 0.36758 -0.54676 0.36328 -0.54884 0.35898 -0.55023 C 0.34792 -0.55417 0.3431 -0.5544 0.33216 -0.55602 C 0.32825 -0.55857 0.32448 -0.56204 0.32044 -0.56366 C 0.31693 -0.56505 0.31315 -0.56458 0.30963 -0.56551 C 0.30638 -0.56644 0.30325 -0.56829 0.3 -0.56944 C 0.29713 -0.57037 0.29427 -0.5706 0.29141 -0.5713 C 0.28398 -0.575 0.2763 -0.57824 0.26901 -0.58264 C 0.26471 -0.58519 0.26042 -0.58819 0.25612 -0.59028 C 0.24792 -0.59444 0.23945 -0.59653 0.23151 -0.60185 C 0.22747 -0.6044 0.2237 -0.60718 0.21966 -0.60949 C 0.21354 -0.61273 0.20872 -0.61366 0.20247 -0.61505 C 0.19114 -0.61458 0.17956 -0.61505 0.16823 -0.61319 C 0.16002 -0.61181 0.13594 -0.59005 0.13398 -0.58843 C 0.12904 -0.58449 0.1237 -0.58171 0.11888 -0.57708 C 0.10716 -0.56551 0.09635 -0.54977 0.08359 -0.54282 C 0.05065 -0.52477 0.08958 -0.54699 0.05469 -0.52361 C 0.04544 -0.51759 0.03594 -0.51319 0.02682 -0.50648 C 0.02213 -0.50347 0.01758 -0.49977 0.01289 -0.49699 C 0.00443 -0.49259 -0.0043 -0.48958 -0.01289 -0.48565 C -0.0168 -0.4838 -0.0207 -0.48171 -0.02461 -0.47986 C -0.02852 -0.47801 -0.03268 -0.47685 -0.03646 -0.47407 C -0.03998 -0.47153 -0.04349 -0.46875 -0.04714 -0.46644 C -0.05104 -0.46412 -0.05508 -0.46343 -0.05886 -0.46088 C -0.06341 -0.45764 -0.06745 -0.45301 -0.07175 -0.44931 C -0.08503 -0.43843 -0.09831 -0.43148 -0.11029 -0.41505 C -0.13373 -0.3831 -0.12318 -0.4 -0.14245 -0.36551 L -0.14896 -0.35417 C -0.15104 -0.35023 -0.15352 -0.34699 -0.15534 -0.34259 C -0.16563 -0.31829 -0.16081 -0.33079 -0.17357 -0.29514 C -0.17539 -0.29005 -0.17761 -0.28542 -0.17891 -0.27986 C -0.18034 -0.27384 -0.18164 -0.2669 -0.1832 -0.26065 C -0.1849 -0.25486 -0.18698 -0.24815 -0.18854 -0.24167 C -0.18984 -0.23611 -0.19076 -0.23032 -0.1918 -0.22454 C -0.19492 -0.20648 -0.19531 -0.20486 -0.19714 -0.18657 C -0.20117 -0.1463 -0.19583 -0.19468 -0.19922 -0.16366 C -0.19857 -0.15208 -0.19857 -0.14051 -0.19714 -0.12963 C -0.19675 -0.12616 -0.19492 -0.12431 -0.19388 -0.12176 C -0.1931 -0.11921 -0.19271 -0.11644 -0.1918 -0.11435 C -0.18763 -0.10347 -0.18021 -0.08773 -0.17461 -0.07986 C -0.17136 -0.07523 -0.16901 -0.06782 -0.16498 -0.06644 L -0.15964 -0.06458 C -0.15261 -0.05509 -0.15807 -0.06111 -0.14779 -0.05509 C -0.14596 -0.05417 -0.14427 -0.05232 -0.14245 -0.05116 C -0.13685 -0.04745 -0.13359 -0.0463 -0.12748 -0.04352 C -0.1207 -0.04097 -0.11393 -0.03796 -0.10716 -0.03588 C -0.10248 -0.03495 -0.09779 -0.03403 -0.09323 -0.03218 C -0.08893 -0.03056 -0.08477 -0.02801 -0.08034 -0.02662 C -0.07331 -0.02454 -0.04076 -0.02269 -0.03958 -0.02269 C -0.02565 -0.02407 -0.01172 -0.02431 0.00221 -0.02662 C 0.00508 -0.02708 0.00781 -0.0294 0.01068 -0.03056 L 0.01823 -0.03218 C 0.01927 -0.03287 0.02031 -0.03357 0.02148 -0.03403 C 0.02357 -0.03495 0.02786 -0.03588 0.02786 -0.03565 L 0.00104 -0.01528 L -0.01289 -0.01875 L 1.25E-6 3.7037E-7 " pathEditMode="relative" rAng="0" ptsTypes="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221" y="44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19567" y="1312334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306230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68683" y="252476"/>
            <a:ext cx="9133730" cy="1233424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32629" y="1416232"/>
            <a:ext cx="9134856" cy="4152901"/>
          </a:xfrm>
        </p:spPr>
        <p:txBody>
          <a:bodyPr/>
          <a:lstStyle/>
          <a:p>
            <a:pPr lvl="0"/>
            <a:r>
              <a:rPr lang="zh-TW" altLang="en-US" dirty="0"/>
              <a:t>燈光充足、不閃爍</a:t>
            </a:r>
          </a:p>
          <a:p>
            <a:pPr lvl="0"/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3913599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3.33333E-6 L -2.08333E-7 0.00023 C 0.00247 -0.00371 0.00469 -0.00811 0.00742 -0.01135 C 0.00872 -0.01273 0.01029 -0.01273 0.01172 -0.0132 C 0.0181 -0.01574 0.01823 -0.01551 0.02565 -0.01713 C 0.02852 -0.01829 0.03138 -0.01991 0.03425 -0.02084 C 0.03711 -0.02199 0.03997 -0.02199 0.04284 -0.02269 C 0.04505 -0.02361 0.04714 -0.02547 0.04922 -0.02662 C 0.05065 -0.02732 0.05208 -0.02801 0.05352 -0.02848 C 0.05534 -0.02963 0.05703 -0.03125 0.05885 -0.03241 C 0.06172 -0.03403 0.06745 -0.03611 0.06745 -0.03588 C 0.07461 -0.03496 0.08177 -0.03403 0.08893 -0.03241 C 0.09258 -0.03148 0.10326 -0.02639 0.10703 -0.025 C 0.11029 -0.02338 0.11354 -0.02246 0.1168 -0.02084 C 0.12005 -0.01922 0.12318 -0.01667 0.12643 -0.01528 C 0.13425 -0.01135 0.13633 -0.01227 0.14349 -0.00764 C 0.15039 -0.00301 0.14531 -0.0051 0.15104 3.33333E-6 C 0.15208 0.00092 0.15313 0.00139 0.1543 0.00208 C 0.16042 0.01828 0.153 -0.00232 0.15742 0.01342 C 0.15807 0.01551 0.15885 0.01713 0.15964 0.01921 L 0.16172 0.03426 C 0.16211 0.0368 0.16237 0.03958 0.16276 0.04189 L 0.16393 0.04768 C 0.16315 0.05347 0.16315 0.05949 0.16172 0.06481 C 0.1612 0.06666 0.15964 0.0662 0.15846 0.06666 C 0.15169 0.07037 0.14974 0.07176 0.14245 0.07245 C 0.13242 0.07338 0.1224 0.07361 0.1125 0.0743 L -0.00755 0.06875 C -0.01471 0.06805 -0.02187 0.06481 -0.02917 0.06296 C -0.03437 0.06157 -0.03971 0.06064 -0.04505 0.05902 C -0.07357 0.05046 -0.04766 0.05532 -0.07187 0.05115 C -0.07825 0.04861 -0.07917 0.04745 -0.08789 0.05115 C -0.08958 0.05231 -0.09075 0.05532 -0.09219 0.05717 C -0.09154 0.06481 -0.09193 0.07314 -0.0901 0.08009 C -0.08919 0.08333 -0.08646 0.08379 -0.08464 0.08588 C -0.07852 0.09305 -0.07331 0.10324 -0.06654 0.10856 C -0.05013 0.12152 -0.03815 0.13194 -0.02044 0.14097 C -0.00703 0.14768 0.00664 0.15324 0.02031 0.1581 C 0.0513 0.16875 0.08216 0.18171 0.11354 0.1868 C 0.17422 0.19629 0.14557 0.19352 0.19922 0.19629 L 0.24531 0.19444 C 0.2474 0.19398 0.24206 0.18865 0.23997 0.18865 C 0.22695 0.18796 0.21419 0.1912 0.2013 0.19236 C 0.16432 0.20023 0.12852 0.20833 0.09102 0.21319 C 0.01836 0.22314 0.00495 0.22037 -0.06862 0.22477 L -0.14687 0.23055 C -0.23437 0.22338 -0.23424 0.23958 -0.28711 0.20949 C -0.28854 0.20879 -0.28997 0.20694 -0.29141 0.20578 C -0.29062 0.20393 -0.29023 0.20115 -0.28919 0.2 C -0.27878 0.18773 -0.2556 0.17106 -0.24635 0.16759 C -0.20885 0.15416 -0.17096 0.14421 -0.13294 0.13518 C -0.07227 0.12129 -0.03841 0.11227 0.02357 0.10301 C 0.07695 0.0949 0.10013 0.09537 0.15208 0.09143 L 0.19596 0.0875 C 0.20339 0.08842 0.21159 0.08449 0.21849 0.08958 C 0.22083 0.09143 0.21784 0.09907 0.21641 0.10301 C 0.21354 0.10926 0.20951 0.11389 0.20573 0.11782 C 0.18971 0.13541 0.16667 0.15208 0.15 0.16203 C 0.11133 0.18518 0.09466 0.19097 0.05456 0.20393 C 0.02031 0.21504 -0.00469 0.22176 -0.03867 0.2287 C -0.04687 0.23032 -0.05508 0.23125 -0.06328 0.2324 C -0.0737 0.22777 -0.07891 0.22893 -0.05898 0.21713 C 0.01797 0.17129 0.0401 0.15856 0.11784 0.13727 C 0.14987 0.12847 0.1819 0.12268 0.21419 0.1162 C 0.2513 0.10879 0.28841 0.10092 0.32565 0.09537 C 0.38932 0.08564 0.44271 0.08287 0.5056 0.07824 C 0.52852 0.07939 0.55885 0.05162 0.57422 0.08171 C 0.58529 0.10347 0.553 0.12939 0.53776 0.14097 C 0.48581 0.18009 0.43112 0.20879 0.37604 0.23055 C 0.27109 0.27176 -0.00638 0.33009 -0.1082 0.34861 C -0.12305 0.35139 -0.07917 0.3368 -0.06432 0.33333 C -0.01159 0.32106 0.04115 0.30833 0.09427 0.30092 C 0.16094 0.29189 0.22786 0.29051 0.29453 0.28379 L 0.47565 0.26296 C 0.528 0.25856 0.58776 0.25902 0.6418 0.25902 L 0.44141 -0.23982 L 0.23464 -0.25139 L 0.20573 -0.25695 " pathEditMode="relative" rAng="0" ptsTypes="AAAAAAAAAAAAAAAAAAAAAAAAAAAAAAAAAAAAAAAAAAAAAAAAAAAAAAAAAAAAAAAAAAAAAAAAAAAAAA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13" y="4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2.22222E-6 C 2.08333E-7 0.0331 0.02695 0.05995 0.06003 0.05995 C 0.09896 0.05995 0.11302 0.03009 0.11901 0.01203 L 0.125 -0.01204 C 0.13099 -0.03009 0.14596 -0.05996 0.18997 -0.05996 C 0.21797 -0.05996 0.25 -0.0331 0.25 2.22222E-6 C 0.25 0.0331 0.21797 0.05995 0.18997 0.05995 C 0.14596 0.05995 0.13099 0.03009 0.125 0.01203 L 0.11901 -0.01204 C 0.11302 -0.03009 0.09896 -0.05996 0.06003 -0.05996 C 0.02695 -0.05996 2.08333E-7 -0.0331 2.08333E-7 2.22222E-6 Z " pathEditMode="relative" rAng="0" ptsTypes="AAAAAAAAAAA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uiExpand="1" build="p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ack_To_School">
    <a:dk1>
      <a:sysClr val="windowText" lastClr="000000"/>
    </a:dk1>
    <a:lt1>
      <a:sysClr val="window" lastClr="FFFFFF"/>
    </a:lt1>
    <a:dk2>
      <a:srgbClr val="404040"/>
    </a:dk2>
    <a:lt2>
      <a:srgbClr val="FFF7D3"/>
    </a:lt2>
    <a:accent1>
      <a:srgbClr val="EB7F23"/>
    </a:accent1>
    <a:accent2>
      <a:srgbClr val="AFAF51"/>
    </a:accent2>
    <a:accent3>
      <a:srgbClr val="84491F"/>
    </a:accent3>
    <a:accent4>
      <a:srgbClr val="FEBE2F"/>
    </a:accent4>
    <a:accent5>
      <a:srgbClr val="6E1C1C"/>
    </a:accent5>
    <a:accent6>
      <a:srgbClr val="9EE0F8"/>
    </a:accent6>
    <a:hlink>
      <a:srgbClr val="EB7F23"/>
    </a:hlink>
    <a:folHlink>
      <a:srgbClr val="40404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戶外活動不可少</vt:lpstr>
      <vt:lpstr>限時使用3C</vt:lpstr>
      <vt:lpstr>光線要充足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2022-10-03T03:11:04Z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