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7E0F-02AE-4521-9AFA-F2466F1995D5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B6E7F-0F68-4CD5-A8CC-607193BB59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5139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1245769"/>
          </a:xfrm>
        </p:spPr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7981406" y="1267098"/>
            <a:ext cx="4210594" cy="1771600"/>
          </a:xfrm>
        </p:spPr>
        <p:txBody>
          <a:bodyPr/>
          <a:lstStyle/>
          <a:p>
            <a:pPr lvl="0"/>
            <a:r>
              <a:rPr lang="zh-TW" altLang="en-US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5004" y="1685688"/>
            <a:ext cx="2041991" cy="348662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2482" y="2512867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091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限時使用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打電腦、看電視、滑手機等，每天使用少於</a:t>
            </a:r>
            <a:r>
              <a:rPr lang="en-US" altLang="zh-TW"/>
              <a:t>2</a:t>
            </a:r>
            <a:r>
              <a:rPr lang="zh-TW" altLang="en-US"/>
              <a:t>小時</a:t>
            </a:r>
          </a:p>
          <a:p>
            <a:pPr lvl="0"/>
            <a:r>
              <a:rPr lang="zh-TW" altLang="en-US"/>
              <a:t>使用</a:t>
            </a:r>
            <a:r>
              <a:rPr lang="en-US" altLang="zh-TW"/>
              <a:t>30</a:t>
            </a:r>
            <a:r>
              <a:rPr lang="zh-TW" altLang="en-US"/>
              <a:t>分鐘，休息</a:t>
            </a:r>
            <a:r>
              <a:rPr lang="en-US" altLang="zh-TW"/>
              <a:t>10</a:t>
            </a:r>
            <a:r>
              <a:rPr lang="zh-TW" altLang="en-US"/>
              <a:t>分鐘</a:t>
            </a:r>
          </a:p>
        </p:txBody>
      </p:sp>
    </p:spTree>
    <p:extLst>
      <p:ext uri="{BB962C8B-B14F-4D97-AF65-F5344CB8AC3E}">
        <p14:creationId xmlns:p14="http://schemas.microsoft.com/office/powerpoint/2010/main" val="211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燈光充足、不閃爍</a:t>
            </a:r>
          </a:p>
          <a:p>
            <a:pPr lvl="0"/>
            <a:r>
              <a:rPr lang="zh-TW" altLang="en-US"/>
              <a:t>不關燈或在昏暗環境使用</a:t>
            </a:r>
            <a:r>
              <a:rPr lang="en-US" altLang="zh-TW"/>
              <a:t>3</a:t>
            </a:r>
            <a:r>
              <a:rPr lang="zh-TW" altLang="en-US"/>
              <a:t>Ｃ，對比變強很傷眼</a:t>
            </a:r>
          </a:p>
        </p:txBody>
      </p:sp>
    </p:spTree>
    <p:extLst>
      <p:ext uri="{BB962C8B-B14F-4D97-AF65-F5344CB8AC3E}">
        <p14:creationId xmlns:p14="http://schemas.microsoft.com/office/powerpoint/2010/main" val="163100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/>
              <a:t>多接觸大自然，多看遠方，可預防近視</a:t>
            </a:r>
          </a:p>
          <a:p>
            <a:pPr lvl="0"/>
            <a:r>
              <a:rPr lang="zh-TW" altLang="en-US" dirty="0"/>
              <a:t>每天戶外運動，最少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</a:p>
        </p:txBody>
      </p:sp>
    </p:spTree>
    <p:extLst>
      <p:ext uri="{BB962C8B-B14F-4D97-AF65-F5344CB8AC3E}">
        <p14:creationId xmlns:p14="http://schemas.microsoft.com/office/powerpoint/2010/main" val="355007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2022-10-03T03:06:26Z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